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comments/comment1.xml" ContentType="application/vnd.openxmlformats-officedocument.presentationml.comments+xml"/>
  <Override PartName="/ppt/ink/ink7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71" r:id="rId9"/>
    <p:sldId id="264" r:id="rId10"/>
    <p:sldId id="270" r:id="rId11"/>
    <p:sldId id="298" r:id="rId12"/>
    <p:sldId id="280" r:id="rId13"/>
    <p:sldId id="309" r:id="rId14"/>
    <p:sldId id="267" r:id="rId15"/>
    <p:sldId id="287" r:id="rId16"/>
    <p:sldId id="268" r:id="rId17"/>
    <p:sldId id="288" r:id="rId18"/>
    <p:sldId id="289" r:id="rId19"/>
    <p:sldId id="269" r:id="rId20"/>
    <p:sldId id="306" r:id="rId21"/>
    <p:sldId id="261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29" r:id="rId30"/>
    <p:sldId id="326" r:id="rId31"/>
    <p:sldId id="322" r:id="rId32"/>
    <p:sldId id="292" r:id="rId33"/>
    <p:sldId id="293" r:id="rId34"/>
    <p:sldId id="294" r:id="rId35"/>
    <p:sldId id="295" r:id="rId36"/>
    <p:sldId id="296" r:id="rId37"/>
    <p:sldId id="297" r:id="rId38"/>
    <p:sldId id="327" r:id="rId39"/>
    <p:sldId id="328" r:id="rId40"/>
    <p:sldId id="323" r:id="rId41"/>
    <p:sldId id="283" r:id="rId42"/>
    <p:sldId id="311" r:id="rId43"/>
    <p:sldId id="312" r:id="rId44"/>
    <p:sldId id="313" r:id="rId45"/>
    <p:sldId id="314" r:id="rId46"/>
    <p:sldId id="315" r:id="rId47"/>
    <p:sldId id="316" r:id="rId48"/>
    <p:sldId id="318" r:id="rId49"/>
    <p:sldId id="319" r:id="rId50"/>
    <p:sldId id="321" r:id="rId51"/>
    <p:sldId id="273" r:id="rId52"/>
    <p:sldId id="281" r:id="rId53"/>
    <p:sldId id="282" r:id="rId54"/>
    <p:sldId id="274" r:id="rId55"/>
    <p:sldId id="275" r:id="rId56"/>
    <p:sldId id="276" r:id="rId57"/>
    <p:sldId id="277" r:id="rId58"/>
    <p:sldId id="266" r:id="rId59"/>
    <p:sldId id="307" r:id="rId60"/>
    <p:sldId id="279" r:id="rId61"/>
    <p:sldId id="325" r:id="rId62"/>
    <p:sldId id="308" r:id="rId63"/>
    <p:sldId id="286" r:id="rId64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ptak, Denise" initials="LD" lastIdx="1" clrIdx="0">
    <p:extLst>
      <p:ext uri="{19B8F6BF-5375-455C-9EA6-DF929625EA0E}">
        <p15:presenceInfo xmlns:p15="http://schemas.microsoft.com/office/powerpoint/2012/main" userId="S::Denise.Liptak@ag.nj.gov::d300a185-3e1e-4127-9b07-b61e4c20802a" providerId="AD"/>
      </p:ext>
    </p:extLst>
  </p:cmAuthor>
  <p:cmAuthor id="2" name="Phifer, Justin" initials="PJ" lastIdx="1" clrIdx="1">
    <p:extLst>
      <p:ext uri="{19B8F6BF-5375-455C-9EA6-DF929625EA0E}">
        <p15:presenceInfo xmlns:p15="http://schemas.microsoft.com/office/powerpoint/2012/main" userId="S::Justin.Phifer@ag.nj.gov::48b0f63f-43a6-4e79-b531-6d045ddb33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BDD"/>
    <a:srgbClr val="9F61CD"/>
    <a:srgbClr val="F1E8F8"/>
    <a:srgbClr val="E8D9F3"/>
    <a:srgbClr val="C7ACE2"/>
    <a:srgbClr val="DF78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1-30T14:19:34.889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5A0125-5175-4F97-BBA0-700F1D6636F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2" csCatId="colorful" phldr="1"/>
      <dgm:spPr/>
      <dgm:t>
        <a:bodyPr/>
        <a:lstStyle/>
        <a:p>
          <a:endParaRPr lang="en-US"/>
        </a:p>
      </dgm:t>
    </dgm:pt>
    <dgm:pt modelId="{7C193BD7-8E34-4270-9A4E-710F18D3E0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Shoot</a:t>
          </a:r>
        </a:p>
      </dgm:t>
    </dgm:pt>
    <dgm:pt modelId="{3B9E7CC4-70D7-4219-A7FC-ACF68A447385}" type="parTrans" cxnId="{DCD321F9-449F-45A8-933D-502A8919B67D}">
      <dgm:prSet/>
      <dgm:spPr/>
      <dgm:t>
        <a:bodyPr/>
        <a:lstStyle/>
        <a:p>
          <a:endParaRPr lang="en-US"/>
        </a:p>
      </dgm:t>
    </dgm:pt>
    <dgm:pt modelId="{69802724-1FB5-409B-B10D-0E56A509B557}" type="sibTrans" cxnId="{DCD321F9-449F-45A8-933D-502A8919B67D}">
      <dgm:prSet/>
      <dgm:spPr/>
      <dgm:t>
        <a:bodyPr/>
        <a:lstStyle/>
        <a:p>
          <a:endParaRPr lang="en-US"/>
        </a:p>
      </dgm:t>
    </dgm:pt>
    <dgm:pt modelId="{A9320227-3FBC-4996-839B-2E85B6ACB83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Photos of the product as well as the case packaging and product label</a:t>
          </a:r>
        </a:p>
      </dgm:t>
    </dgm:pt>
    <dgm:pt modelId="{12B7FE68-56E9-4726-8900-6065A2758347}" type="parTrans" cxnId="{5394D1B5-2E5D-49BC-83A3-6318A000A47B}">
      <dgm:prSet/>
      <dgm:spPr/>
      <dgm:t>
        <a:bodyPr/>
        <a:lstStyle/>
        <a:p>
          <a:endParaRPr lang="en-US"/>
        </a:p>
      </dgm:t>
    </dgm:pt>
    <dgm:pt modelId="{A49E1551-4667-4DCD-897F-AA8E3D4BA9E2}" type="sibTrans" cxnId="{5394D1B5-2E5D-49BC-83A3-6318A000A47B}">
      <dgm:prSet/>
      <dgm:spPr/>
      <dgm:t>
        <a:bodyPr/>
        <a:lstStyle/>
        <a:p>
          <a:endParaRPr lang="en-US"/>
        </a:p>
      </dgm:t>
    </dgm:pt>
    <dgm:pt modelId="{3E73E2EA-4605-4127-9CEE-A0F43A44A1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Never</a:t>
          </a:r>
        </a:p>
      </dgm:t>
    </dgm:pt>
    <dgm:pt modelId="{7F4B383B-125C-410D-A9AA-476E4240849D}" type="parTrans" cxnId="{0CB23106-BB1A-4A35-9BBC-A311A5AEC0A1}">
      <dgm:prSet/>
      <dgm:spPr/>
      <dgm:t>
        <a:bodyPr/>
        <a:lstStyle/>
        <a:p>
          <a:endParaRPr lang="en-US"/>
        </a:p>
      </dgm:t>
    </dgm:pt>
    <dgm:pt modelId="{A660055B-3EA0-4195-8949-0181D09437D3}" type="sibTrans" cxnId="{0CB23106-BB1A-4A35-9BBC-A311A5AEC0A1}">
      <dgm:prSet/>
      <dgm:spPr/>
      <dgm:t>
        <a:bodyPr/>
        <a:lstStyle/>
        <a:p>
          <a:endParaRPr lang="en-US"/>
        </a:p>
      </dgm:t>
    </dgm:pt>
    <dgm:pt modelId="{58046362-1F1B-49F1-AE16-025BFF2417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Dispose of product and packaging until instructed to dispose of by the NJDA Food Distribution Staff</a:t>
          </a:r>
        </a:p>
      </dgm:t>
    </dgm:pt>
    <dgm:pt modelId="{DA3C6EC9-268C-4BC0-A04E-87F7934308EA}" type="parTrans" cxnId="{4B67A424-F759-4D79-818C-2451B8EE15E2}">
      <dgm:prSet/>
      <dgm:spPr/>
      <dgm:t>
        <a:bodyPr/>
        <a:lstStyle/>
        <a:p>
          <a:endParaRPr lang="en-US"/>
        </a:p>
      </dgm:t>
    </dgm:pt>
    <dgm:pt modelId="{AFE518FE-A1A4-4BEE-93DF-9ACE65A205CF}" type="sibTrans" cxnId="{4B67A424-F759-4D79-818C-2451B8EE15E2}">
      <dgm:prSet/>
      <dgm:spPr/>
      <dgm:t>
        <a:bodyPr/>
        <a:lstStyle/>
        <a:p>
          <a:endParaRPr lang="en-US"/>
        </a:p>
      </dgm:t>
    </dgm:pt>
    <dgm:pt modelId="{40D351FD-C74C-4804-A3D8-FD4609472CC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Complete the “USDA Foods Product Complaint Form” </a:t>
          </a:r>
        </a:p>
      </dgm:t>
    </dgm:pt>
    <dgm:pt modelId="{A5F310CB-8DED-4794-B741-43F544761508}" type="parTrans" cxnId="{A0FAA1B2-B3B6-4465-BC91-CA5B6D62E089}">
      <dgm:prSet/>
      <dgm:spPr/>
      <dgm:t>
        <a:bodyPr/>
        <a:lstStyle/>
        <a:p>
          <a:endParaRPr lang="en-US"/>
        </a:p>
      </dgm:t>
    </dgm:pt>
    <dgm:pt modelId="{3FA93F84-D9D8-4FE4-B9A4-DFF9CAA8922A}" type="sibTrans" cxnId="{A0FAA1B2-B3B6-4465-BC91-CA5B6D62E089}">
      <dgm:prSet/>
      <dgm:spPr/>
      <dgm:t>
        <a:bodyPr/>
        <a:lstStyle/>
        <a:p>
          <a:endParaRPr lang="en-US"/>
        </a:p>
      </dgm:t>
    </dgm:pt>
    <dgm:pt modelId="{CBFFB29A-8E04-4DCC-8D6B-5AC539965C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</a:t>
          </a:r>
        </a:p>
      </dgm:t>
    </dgm:pt>
    <dgm:pt modelId="{4C8736BF-AE21-4979-AAD6-7AB91233AE59}" type="parTrans" cxnId="{A8BC600A-9A55-46EF-9A74-10D30C73BEA9}">
      <dgm:prSet/>
      <dgm:spPr/>
      <dgm:t>
        <a:bodyPr/>
        <a:lstStyle/>
        <a:p>
          <a:endParaRPr lang="en-US"/>
        </a:p>
      </dgm:t>
    </dgm:pt>
    <dgm:pt modelId="{56795AE7-C9A3-4CE4-93C3-97D378A107D1}" type="sibTrans" cxnId="{A8BC600A-9A55-46EF-9A74-10D30C73BEA9}">
      <dgm:prSet/>
      <dgm:spPr/>
      <dgm:t>
        <a:bodyPr/>
        <a:lstStyle/>
        <a:p>
          <a:endParaRPr lang="en-US"/>
        </a:p>
      </dgm:t>
    </dgm:pt>
    <dgm:pt modelId="{D5CFAB03-BAAF-46F7-8EAB-A1CE9017B8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The NJDA the following:</a:t>
          </a:r>
        </a:p>
      </dgm:t>
    </dgm:pt>
    <dgm:pt modelId="{C7255ECE-3099-4FF7-80D1-2210777371D1}" type="parTrans" cxnId="{6887AA16-E0DA-4D86-BC61-0377E04D9045}">
      <dgm:prSet/>
      <dgm:spPr/>
      <dgm:t>
        <a:bodyPr/>
        <a:lstStyle/>
        <a:p>
          <a:endParaRPr lang="en-US"/>
        </a:p>
      </dgm:t>
    </dgm:pt>
    <dgm:pt modelId="{B6882E37-0F63-4C15-8D58-1198402FCF02}" type="sibTrans" cxnId="{6887AA16-E0DA-4D86-BC61-0377E04D9045}">
      <dgm:prSet/>
      <dgm:spPr/>
      <dgm:t>
        <a:bodyPr/>
        <a:lstStyle/>
        <a:p>
          <a:endParaRPr lang="en-US"/>
        </a:p>
      </dgm:t>
    </dgm:pt>
    <dgm:pt modelId="{4CF8E2AA-0D3E-4135-A308-F44CFF2EE8BD}">
      <dgm:prSet custT="1"/>
      <dgm:spPr/>
      <dgm:t>
        <a:bodyPr/>
        <a:lstStyle/>
        <a:p>
          <a:r>
            <a:rPr lang="en-US" sz="1600" dirty="0"/>
            <a:t>Complaint Form</a:t>
          </a:r>
        </a:p>
      </dgm:t>
    </dgm:pt>
    <dgm:pt modelId="{C392F747-4394-4345-9329-3D2DB774F7F3}" type="parTrans" cxnId="{968F43A8-4288-4E41-B556-BFA242515B4E}">
      <dgm:prSet/>
      <dgm:spPr/>
      <dgm:t>
        <a:bodyPr/>
        <a:lstStyle/>
        <a:p>
          <a:endParaRPr lang="en-US"/>
        </a:p>
      </dgm:t>
    </dgm:pt>
    <dgm:pt modelId="{1EDE8DD3-76CF-4424-BCF3-EB57F129DBC0}" type="sibTrans" cxnId="{968F43A8-4288-4E41-B556-BFA242515B4E}">
      <dgm:prSet/>
      <dgm:spPr/>
      <dgm:t>
        <a:bodyPr/>
        <a:lstStyle/>
        <a:p>
          <a:endParaRPr lang="en-US"/>
        </a:p>
      </dgm:t>
    </dgm:pt>
    <dgm:pt modelId="{050CA634-9C00-4F1F-BC3D-07F780DDFB6C}">
      <dgm:prSet custT="1"/>
      <dgm:spPr/>
      <dgm:t>
        <a:bodyPr/>
        <a:lstStyle/>
        <a:p>
          <a:r>
            <a:rPr lang="en-US" sz="1600" dirty="0"/>
            <a:t>Corresponding Picking Ticket</a:t>
          </a:r>
        </a:p>
      </dgm:t>
    </dgm:pt>
    <dgm:pt modelId="{8CFAA036-D6FC-4B52-84FF-248830EFB825}" type="parTrans" cxnId="{29F2352C-09A6-4B86-8DD2-249743A60B0C}">
      <dgm:prSet/>
      <dgm:spPr/>
      <dgm:t>
        <a:bodyPr/>
        <a:lstStyle/>
        <a:p>
          <a:endParaRPr lang="en-US"/>
        </a:p>
      </dgm:t>
    </dgm:pt>
    <dgm:pt modelId="{D593645F-52EC-421F-9C5B-99F185C16081}" type="sibTrans" cxnId="{29F2352C-09A6-4B86-8DD2-249743A60B0C}">
      <dgm:prSet/>
      <dgm:spPr/>
      <dgm:t>
        <a:bodyPr/>
        <a:lstStyle/>
        <a:p>
          <a:endParaRPr lang="en-US"/>
        </a:p>
      </dgm:t>
    </dgm:pt>
    <dgm:pt modelId="{06ECB839-A0B0-45B7-9A45-66E21A40FCF2}">
      <dgm:prSet custT="1"/>
      <dgm:spPr/>
      <dgm:t>
        <a:bodyPr/>
        <a:lstStyle/>
        <a:p>
          <a:r>
            <a:rPr lang="en-US" sz="1600" dirty="0"/>
            <a:t>Photos</a:t>
          </a:r>
        </a:p>
      </dgm:t>
    </dgm:pt>
    <dgm:pt modelId="{7D1BE1C4-92DA-48F1-ABAB-861717723C9D}" type="parTrans" cxnId="{BDAB1D41-A383-4CB7-B8F7-62E1E70B2F45}">
      <dgm:prSet/>
      <dgm:spPr/>
      <dgm:t>
        <a:bodyPr/>
        <a:lstStyle/>
        <a:p>
          <a:endParaRPr lang="en-US"/>
        </a:p>
      </dgm:t>
    </dgm:pt>
    <dgm:pt modelId="{56BE9745-7A52-4EAD-B9FF-D73C93CABC3A}" type="sibTrans" cxnId="{BDAB1D41-A383-4CB7-B8F7-62E1E70B2F45}">
      <dgm:prSet/>
      <dgm:spPr/>
      <dgm:t>
        <a:bodyPr/>
        <a:lstStyle/>
        <a:p>
          <a:endParaRPr lang="en-US"/>
        </a:p>
      </dgm:t>
    </dgm:pt>
    <dgm:pt modelId="{201F24DA-0A04-4294-8D84-C68B89CC1C1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Always</a:t>
          </a:r>
        </a:p>
      </dgm:t>
    </dgm:pt>
    <dgm:pt modelId="{F279FD39-C2AC-496E-A75B-1F09980A6D56}" type="sibTrans" cxnId="{845FF909-59F4-4DA9-9D0D-1402A43306B5}">
      <dgm:prSet/>
      <dgm:spPr/>
      <dgm:t>
        <a:bodyPr/>
        <a:lstStyle/>
        <a:p>
          <a:endParaRPr lang="en-US"/>
        </a:p>
      </dgm:t>
    </dgm:pt>
    <dgm:pt modelId="{9ACA01B7-1139-41D3-B6DC-76F7AD325B84}" type="parTrans" cxnId="{845FF909-59F4-4DA9-9D0D-1402A43306B5}">
      <dgm:prSet/>
      <dgm:spPr/>
      <dgm:t>
        <a:bodyPr/>
        <a:lstStyle/>
        <a:p>
          <a:endParaRPr lang="en-US"/>
        </a:p>
      </dgm:t>
    </dgm:pt>
    <dgm:pt modelId="{921BBB97-4141-46B0-806B-7748EBE5A4BF}" type="pres">
      <dgm:prSet presAssocID="{285A0125-5175-4F97-BBA0-700F1D6636F8}" presName="root" presStyleCnt="0">
        <dgm:presLayoutVars>
          <dgm:dir/>
          <dgm:resizeHandles val="exact"/>
        </dgm:presLayoutVars>
      </dgm:prSet>
      <dgm:spPr/>
    </dgm:pt>
    <dgm:pt modelId="{BFAACB21-ECBC-4376-89D0-5796F403AB26}" type="pres">
      <dgm:prSet presAssocID="{7C193BD7-8E34-4270-9A4E-710F18D3E00A}" presName="compNode" presStyleCnt="0"/>
      <dgm:spPr/>
    </dgm:pt>
    <dgm:pt modelId="{A71F54A1-ACC2-4120-AEB3-C4A8ADC68EC4}" type="pres">
      <dgm:prSet presAssocID="{7C193BD7-8E34-4270-9A4E-710F18D3E00A}" presName="bgRect" presStyleLbl="bgShp" presStyleIdx="0" presStyleCnt="4"/>
      <dgm:spPr/>
    </dgm:pt>
    <dgm:pt modelId="{5E8332F3-B9CA-495D-B1A1-161C87D0B360}" type="pres">
      <dgm:prSet presAssocID="{7C193BD7-8E34-4270-9A4E-710F18D3E00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D7EF3E8E-E356-43C1-AF2E-98338D713ADB}" type="pres">
      <dgm:prSet presAssocID="{7C193BD7-8E34-4270-9A4E-710F18D3E00A}" presName="spaceRect" presStyleCnt="0"/>
      <dgm:spPr/>
    </dgm:pt>
    <dgm:pt modelId="{4FC82FA4-E8CC-4B3A-970A-73FAEB7559FF}" type="pres">
      <dgm:prSet presAssocID="{7C193BD7-8E34-4270-9A4E-710F18D3E00A}" presName="parTx" presStyleLbl="revTx" presStyleIdx="0" presStyleCnt="8">
        <dgm:presLayoutVars>
          <dgm:chMax val="0"/>
          <dgm:chPref val="0"/>
        </dgm:presLayoutVars>
      </dgm:prSet>
      <dgm:spPr/>
    </dgm:pt>
    <dgm:pt modelId="{C7B34AEE-DE02-4173-96ED-C1784001E092}" type="pres">
      <dgm:prSet presAssocID="{7C193BD7-8E34-4270-9A4E-710F18D3E00A}" presName="desTx" presStyleLbl="revTx" presStyleIdx="1" presStyleCnt="8" custScaleX="179039" custLinFactNeighborX="-30347" custLinFactNeighborY="5632">
        <dgm:presLayoutVars/>
      </dgm:prSet>
      <dgm:spPr/>
    </dgm:pt>
    <dgm:pt modelId="{80824094-13F9-4E03-9CB5-FFCE8ED45C61}" type="pres">
      <dgm:prSet presAssocID="{69802724-1FB5-409B-B10D-0E56A509B557}" presName="sibTrans" presStyleCnt="0"/>
      <dgm:spPr/>
    </dgm:pt>
    <dgm:pt modelId="{83E03906-AF7D-4A00-889B-DEF08C5472BD}" type="pres">
      <dgm:prSet presAssocID="{3E73E2EA-4605-4127-9CEE-A0F43A44A126}" presName="compNode" presStyleCnt="0"/>
      <dgm:spPr/>
    </dgm:pt>
    <dgm:pt modelId="{6FA4C497-D60C-4E7F-9756-3E993835EAAE}" type="pres">
      <dgm:prSet presAssocID="{3E73E2EA-4605-4127-9CEE-A0F43A44A126}" presName="bgRect" presStyleLbl="bgShp" presStyleIdx="1" presStyleCnt="4" custLinFactNeighborX="-417" custLinFactNeighborY="-3280"/>
      <dgm:spPr/>
    </dgm:pt>
    <dgm:pt modelId="{34F865E7-0993-4ADF-8A41-145DFF3B81D2}" type="pres">
      <dgm:prSet presAssocID="{3E73E2EA-4605-4127-9CEE-A0F43A44A12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rbage"/>
        </a:ext>
      </dgm:extLst>
    </dgm:pt>
    <dgm:pt modelId="{70B7E745-A349-4B5B-A704-A40FF994A527}" type="pres">
      <dgm:prSet presAssocID="{3E73E2EA-4605-4127-9CEE-A0F43A44A126}" presName="spaceRect" presStyleCnt="0"/>
      <dgm:spPr/>
    </dgm:pt>
    <dgm:pt modelId="{25A20370-C072-447F-A28B-C382FF9D4D22}" type="pres">
      <dgm:prSet presAssocID="{3E73E2EA-4605-4127-9CEE-A0F43A44A126}" presName="parTx" presStyleLbl="revTx" presStyleIdx="2" presStyleCnt="8">
        <dgm:presLayoutVars>
          <dgm:chMax val="0"/>
          <dgm:chPref val="0"/>
        </dgm:presLayoutVars>
      </dgm:prSet>
      <dgm:spPr/>
    </dgm:pt>
    <dgm:pt modelId="{A93AD7E4-3A2E-43AE-B363-9609751A3176}" type="pres">
      <dgm:prSet presAssocID="{3E73E2EA-4605-4127-9CEE-A0F43A44A126}" presName="desTx" presStyleLbl="revTx" presStyleIdx="3" presStyleCnt="8" custScaleX="175522" custLinFactNeighborX="-31218" custLinFactNeighborY="-4886">
        <dgm:presLayoutVars/>
      </dgm:prSet>
      <dgm:spPr/>
    </dgm:pt>
    <dgm:pt modelId="{EBDCD254-375B-45C0-9781-31E2866301A4}" type="pres">
      <dgm:prSet presAssocID="{A660055B-3EA0-4195-8949-0181D09437D3}" presName="sibTrans" presStyleCnt="0"/>
      <dgm:spPr/>
    </dgm:pt>
    <dgm:pt modelId="{2C49EF2C-188E-48EA-8255-948398924C8C}" type="pres">
      <dgm:prSet presAssocID="{201F24DA-0A04-4294-8D84-C68B89CC1C1B}" presName="compNode" presStyleCnt="0"/>
      <dgm:spPr/>
    </dgm:pt>
    <dgm:pt modelId="{66D046D5-4B92-40CF-9637-340495527552}" type="pres">
      <dgm:prSet presAssocID="{201F24DA-0A04-4294-8D84-C68B89CC1C1B}" presName="bgRect" presStyleLbl="bgShp" presStyleIdx="2" presStyleCnt="4"/>
      <dgm:spPr/>
    </dgm:pt>
    <dgm:pt modelId="{1BE63EC6-28DD-48B8-A604-31D71BFFCB39}" type="pres">
      <dgm:prSet presAssocID="{201F24DA-0A04-4294-8D84-C68B89CC1C1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33535D3-E065-40C5-9C99-C575D73D7786}" type="pres">
      <dgm:prSet presAssocID="{201F24DA-0A04-4294-8D84-C68B89CC1C1B}" presName="spaceRect" presStyleCnt="0"/>
      <dgm:spPr/>
    </dgm:pt>
    <dgm:pt modelId="{B31DFAE0-4956-47DA-913D-C85942783E52}" type="pres">
      <dgm:prSet presAssocID="{201F24DA-0A04-4294-8D84-C68B89CC1C1B}" presName="parTx" presStyleLbl="revTx" presStyleIdx="4" presStyleCnt="8">
        <dgm:presLayoutVars>
          <dgm:chMax val="0"/>
          <dgm:chPref val="0"/>
        </dgm:presLayoutVars>
      </dgm:prSet>
      <dgm:spPr/>
    </dgm:pt>
    <dgm:pt modelId="{B3487F03-3427-49B8-B381-5A8786BFE193}" type="pres">
      <dgm:prSet presAssocID="{201F24DA-0A04-4294-8D84-C68B89CC1C1B}" presName="desTx" presStyleLbl="revTx" presStyleIdx="5" presStyleCnt="8" custScaleX="164495" custLinFactNeighborX="-29548">
        <dgm:presLayoutVars/>
      </dgm:prSet>
      <dgm:spPr/>
    </dgm:pt>
    <dgm:pt modelId="{C54112C0-ACB2-425A-83CF-BB2AAD3B9FBC}" type="pres">
      <dgm:prSet presAssocID="{F279FD39-C2AC-496E-A75B-1F09980A6D56}" presName="sibTrans" presStyleCnt="0"/>
      <dgm:spPr/>
    </dgm:pt>
    <dgm:pt modelId="{BFC2C64D-9FB4-4D8F-A3FB-19E7BDAF165D}" type="pres">
      <dgm:prSet presAssocID="{CBFFB29A-8E04-4DCC-8D6B-5AC539965CDE}" presName="compNode" presStyleCnt="0"/>
      <dgm:spPr/>
    </dgm:pt>
    <dgm:pt modelId="{0F05C9F2-A3EC-4C12-8EA5-A4892CAA43E0}" type="pres">
      <dgm:prSet presAssocID="{CBFFB29A-8E04-4DCC-8D6B-5AC539965CDE}" presName="bgRect" presStyleLbl="bgShp" presStyleIdx="3" presStyleCnt="4" custScaleY="163553"/>
      <dgm:spPr/>
    </dgm:pt>
    <dgm:pt modelId="{914268D4-C3DA-4037-BE2F-B15EFB049F46}" type="pres">
      <dgm:prSet presAssocID="{CBFFB29A-8E04-4DCC-8D6B-5AC539965CD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3A5F05D5-D17A-4716-A2A0-3B6EA915E3CD}" type="pres">
      <dgm:prSet presAssocID="{CBFFB29A-8E04-4DCC-8D6B-5AC539965CDE}" presName="spaceRect" presStyleCnt="0"/>
      <dgm:spPr/>
    </dgm:pt>
    <dgm:pt modelId="{30F42A2A-9FFA-40D4-B100-BFFCECB1935D}" type="pres">
      <dgm:prSet presAssocID="{CBFFB29A-8E04-4DCC-8D6B-5AC539965CDE}" presName="parTx" presStyleLbl="revTx" presStyleIdx="6" presStyleCnt="8">
        <dgm:presLayoutVars>
          <dgm:chMax val="0"/>
          <dgm:chPref val="0"/>
        </dgm:presLayoutVars>
      </dgm:prSet>
      <dgm:spPr/>
    </dgm:pt>
    <dgm:pt modelId="{080EF542-2CD8-4752-89F4-5576C0831E14}" type="pres">
      <dgm:prSet presAssocID="{CBFFB29A-8E04-4DCC-8D6B-5AC539965CDE}" presName="desTx" presStyleLbl="revTx" presStyleIdx="7" presStyleCnt="8" custScaleX="211494" custLinFactNeighborX="-6193" custLinFactNeighborY="-1093">
        <dgm:presLayoutVars/>
      </dgm:prSet>
      <dgm:spPr/>
    </dgm:pt>
  </dgm:ptLst>
  <dgm:cxnLst>
    <dgm:cxn modelId="{0CB23106-BB1A-4A35-9BBC-A311A5AEC0A1}" srcId="{285A0125-5175-4F97-BBA0-700F1D6636F8}" destId="{3E73E2EA-4605-4127-9CEE-A0F43A44A126}" srcOrd="1" destOrd="0" parTransId="{7F4B383B-125C-410D-A9AA-476E4240849D}" sibTransId="{A660055B-3EA0-4195-8949-0181D09437D3}"/>
    <dgm:cxn modelId="{845FF909-59F4-4DA9-9D0D-1402A43306B5}" srcId="{285A0125-5175-4F97-BBA0-700F1D6636F8}" destId="{201F24DA-0A04-4294-8D84-C68B89CC1C1B}" srcOrd="2" destOrd="0" parTransId="{9ACA01B7-1139-41D3-B6DC-76F7AD325B84}" sibTransId="{F279FD39-C2AC-496E-A75B-1F09980A6D56}"/>
    <dgm:cxn modelId="{A8BC600A-9A55-46EF-9A74-10D30C73BEA9}" srcId="{285A0125-5175-4F97-BBA0-700F1D6636F8}" destId="{CBFFB29A-8E04-4DCC-8D6B-5AC539965CDE}" srcOrd="3" destOrd="0" parTransId="{4C8736BF-AE21-4979-AAD6-7AB91233AE59}" sibTransId="{56795AE7-C9A3-4CE4-93C3-97D378A107D1}"/>
    <dgm:cxn modelId="{F76E7D0B-A551-4873-BB30-7F1C5C396F3C}" type="presOf" srcId="{40D351FD-C74C-4804-A3D8-FD4609472CC1}" destId="{B3487F03-3427-49B8-B381-5A8786BFE193}" srcOrd="0" destOrd="0" presId="urn:microsoft.com/office/officeart/2018/2/layout/IconVerticalSolidList"/>
    <dgm:cxn modelId="{8A39B00B-0FC6-4870-BB1D-131F9EA383B0}" type="presOf" srcId="{58046362-1F1B-49F1-AE16-025BFF2417A3}" destId="{A93AD7E4-3A2E-43AE-B363-9609751A3176}" srcOrd="0" destOrd="0" presId="urn:microsoft.com/office/officeart/2018/2/layout/IconVerticalSolidList"/>
    <dgm:cxn modelId="{A1D73F15-A562-4357-9EAA-9BEF53560F51}" type="presOf" srcId="{4CF8E2AA-0D3E-4135-A308-F44CFF2EE8BD}" destId="{080EF542-2CD8-4752-89F4-5576C0831E14}" srcOrd="0" destOrd="1" presId="urn:microsoft.com/office/officeart/2018/2/layout/IconVerticalSolidList"/>
    <dgm:cxn modelId="{6887AA16-E0DA-4D86-BC61-0377E04D9045}" srcId="{CBFFB29A-8E04-4DCC-8D6B-5AC539965CDE}" destId="{D5CFAB03-BAAF-46F7-8EAB-A1CE9017B85F}" srcOrd="0" destOrd="0" parTransId="{C7255ECE-3099-4FF7-80D1-2210777371D1}" sibTransId="{B6882E37-0F63-4C15-8D58-1198402FCF02}"/>
    <dgm:cxn modelId="{4B67A424-F759-4D79-818C-2451B8EE15E2}" srcId="{3E73E2EA-4605-4127-9CEE-A0F43A44A126}" destId="{58046362-1F1B-49F1-AE16-025BFF2417A3}" srcOrd="0" destOrd="0" parTransId="{DA3C6EC9-268C-4BC0-A04E-87F7934308EA}" sibTransId="{AFE518FE-A1A4-4BEE-93DF-9ACE65A205CF}"/>
    <dgm:cxn modelId="{29F2352C-09A6-4B86-8DD2-249743A60B0C}" srcId="{D5CFAB03-BAAF-46F7-8EAB-A1CE9017B85F}" destId="{050CA634-9C00-4F1F-BC3D-07F780DDFB6C}" srcOrd="1" destOrd="0" parTransId="{8CFAA036-D6FC-4B52-84FF-248830EFB825}" sibTransId="{D593645F-52EC-421F-9C5B-99F185C16081}"/>
    <dgm:cxn modelId="{BDAB1D41-A383-4CB7-B8F7-62E1E70B2F45}" srcId="{D5CFAB03-BAAF-46F7-8EAB-A1CE9017B85F}" destId="{06ECB839-A0B0-45B7-9A45-66E21A40FCF2}" srcOrd="2" destOrd="0" parTransId="{7D1BE1C4-92DA-48F1-ABAB-861717723C9D}" sibTransId="{56BE9745-7A52-4EAD-B9FF-D73C93CABC3A}"/>
    <dgm:cxn modelId="{377FFC84-661B-4D82-A799-D8CAE2A3763C}" type="presOf" srcId="{201F24DA-0A04-4294-8D84-C68B89CC1C1B}" destId="{B31DFAE0-4956-47DA-913D-C85942783E52}" srcOrd="0" destOrd="0" presId="urn:microsoft.com/office/officeart/2018/2/layout/IconVerticalSolidList"/>
    <dgm:cxn modelId="{0A5E7D93-E165-4E40-A860-0D08D53B2190}" type="presOf" srcId="{050CA634-9C00-4F1F-BC3D-07F780DDFB6C}" destId="{080EF542-2CD8-4752-89F4-5576C0831E14}" srcOrd="0" destOrd="2" presId="urn:microsoft.com/office/officeart/2018/2/layout/IconVerticalSolidList"/>
    <dgm:cxn modelId="{30C36A99-8C3A-4F13-BDFD-D61B2EC74010}" type="presOf" srcId="{7C193BD7-8E34-4270-9A4E-710F18D3E00A}" destId="{4FC82FA4-E8CC-4B3A-970A-73FAEB7559FF}" srcOrd="0" destOrd="0" presId="urn:microsoft.com/office/officeart/2018/2/layout/IconVerticalSolidList"/>
    <dgm:cxn modelId="{597D1AA5-B61B-444F-AEC4-10FEE07FF0D6}" type="presOf" srcId="{CBFFB29A-8E04-4DCC-8D6B-5AC539965CDE}" destId="{30F42A2A-9FFA-40D4-B100-BFFCECB1935D}" srcOrd="0" destOrd="0" presId="urn:microsoft.com/office/officeart/2018/2/layout/IconVerticalSolidList"/>
    <dgm:cxn modelId="{968F43A8-4288-4E41-B556-BFA242515B4E}" srcId="{D5CFAB03-BAAF-46F7-8EAB-A1CE9017B85F}" destId="{4CF8E2AA-0D3E-4135-A308-F44CFF2EE8BD}" srcOrd="0" destOrd="0" parTransId="{C392F747-4394-4345-9329-3D2DB774F7F3}" sibTransId="{1EDE8DD3-76CF-4424-BCF3-EB57F129DBC0}"/>
    <dgm:cxn modelId="{A0FAA1B2-B3B6-4465-BC91-CA5B6D62E089}" srcId="{201F24DA-0A04-4294-8D84-C68B89CC1C1B}" destId="{40D351FD-C74C-4804-A3D8-FD4609472CC1}" srcOrd="0" destOrd="0" parTransId="{A5F310CB-8DED-4794-B741-43F544761508}" sibTransId="{3FA93F84-D9D8-4FE4-B9A4-DFF9CAA8922A}"/>
    <dgm:cxn modelId="{271063B3-465E-43B7-A962-D6541A2AB69B}" type="presOf" srcId="{06ECB839-A0B0-45B7-9A45-66E21A40FCF2}" destId="{080EF542-2CD8-4752-89F4-5576C0831E14}" srcOrd="0" destOrd="3" presId="urn:microsoft.com/office/officeart/2018/2/layout/IconVerticalSolidList"/>
    <dgm:cxn modelId="{5394D1B5-2E5D-49BC-83A3-6318A000A47B}" srcId="{7C193BD7-8E34-4270-9A4E-710F18D3E00A}" destId="{A9320227-3FBC-4996-839B-2E85B6ACB833}" srcOrd="0" destOrd="0" parTransId="{12B7FE68-56E9-4726-8900-6065A2758347}" sibTransId="{A49E1551-4667-4DCD-897F-AA8E3D4BA9E2}"/>
    <dgm:cxn modelId="{02DCE8B9-10D3-462F-BDA3-EFCF43F1E59C}" type="presOf" srcId="{D5CFAB03-BAAF-46F7-8EAB-A1CE9017B85F}" destId="{080EF542-2CD8-4752-89F4-5576C0831E14}" srcOrd="0" destOrd="0" presId="urn:microsoft.com/office/officeart/2018/2/layout/IconVerticalSolidList"/>
    <dgm:cxn modelId="{5C70C6BF-9B66-4AFB-8217-44236A16F545}" type="presOf" srcId="{3E73E2EA-4605-4127-9CEE-A0F43A44A126}" destId="{25A20370-C072-447F-A28B-C382FF9D4D22}" srcOrd="0" destOrd="0" presId="urn:microsoft.com/office/officeart/2018/2/layout/IconVerticalSolidList"/>
    <dgm:cxn modelId="{43F7CBE6-7575-4AA2-B3A3-782963FEB726}" type="presOf" srcId="{A9320227-3FBC-4996-839B-2E85B6ACB833}" destId="{C7B34AEE-DE02-4173-96ED-C1784001E092}" srcOrd="0" destOrd="0" presId="urn:microsoft.com/office/officeart/2018/2/layout/IconVerticalSolidList"/>
    <dgm:cxn modelId="{DCD321F9-449F-45A8-933D-502A8919B67D}" srcId="{285A0125-5175-4F97-BBA0-700F1D6636F8}" destId="{7C193BD7-8E34-4270-9A4E-710F18D3E00A}" srcOrd="0" destOrd="0" parTransId="{3B9E7CC4-70D7-4219-A7FC-ACF68A447385}" sibTransId="{69802724-1FB5-409B-B10D-0E56A509B557}"/>
    <dgm:cxn modelId="{1E4B0AFD-933A-46A5-B143-B22E62B37AD3}" type="presOf" srcId="{285A0125-5175-4F97-BBA0-700F1D6636F8}" destId="{921BBB97-4141-46B0-806B-7748EBE5A4BF}" srcOrd="0" destOrd="0" presId="urn:microsoft.com/office/officeart/2018/2/layout/IconVerticalSolidList"/>
    <dgm:cxn modelId="{6C064A8D-8F4C-43E6-9AFE-D0C1661A8D15}" type="presParOf" srcId="{921BBB97-4141-46B0-806B-7748EBE5A4BF}" destId="{BFAACB21-ECBC-4376-89D0-5796F403AB26}" srcOrd="0" destOrd="0" presId="urn:microsoft.com/office/officeart/2018/2/layout/IconVerticalSolidList"/>
    <dgm:cxn modelId="{B128D574-8A9C-46A1-A114-B6D6E1E1FB79}" type="presParOf" srcId="{BFAACB21-ECBC-4376-89D0-5796F403AB26}" destId="{A71F54A1-ACC2-4120-AEB3-C4A8ADC68EC4}" srcOrd="0" destOrd="0" presId="urn:microsoft.com/office/officeart/2018/2/layout/IconVerticalSolidList"/>
    <dgm:cxn modelId="{A114717E-64AA-4DA7-A044-8DF1F81C5490}" type="presParOf" srcId="{BFAACB21-ECBC-4376-89D0-5796F403AB26}" destId="{5E8332F3-B9CA-495D-B1A1-161C87D0B360}" srcOrd="1" destOrd="0" presId="urn:microsoft.com/office/officeart/2018/2/layout/IconVerticalSolidList"/>
    <dgm:cxn modelId="{321986C3-CA0A-4DA9-AC96-776286E02F99}" type="presParOf" srcId="{BFAACB21-ECBC-4376-89D0-5796F403AB26}" destId="{D7EF3E8E-E356-43C1-AF2E-98338D713ADB}" srcOrd="2" destOrd="0" presId="urn:microsoft.com/office/officeart/2018/2/layout/IconVerticalSolidList"/>
    <dgm:cxn modelId="{1D3A6DFB-F695-4549-8132-EBB13CDF791B}" type="presParOf" srcId="{BFAACB21-ECBC-4376-89D0-5796F403AB26}" destId="{4FC82FA4-E8CC-4B3A-970A-73FAEB7559FF}" srcOrd="3" destOrd="0" presId="urn:microsoft.com/office/officeart/2018/2/layout/IconVerticalSolidList"/>
    <dgm:cxn modelId="{F10101A8-7BF5-463C-B1EE-430FDFCD4322}" type="presParOf" srcId="{BFAACB21-ECBC-4376-89D0-5796F403AB26}" destId="{C7B34AEE-DE02-4173-96ED-C1784001E092}" srcOrd="4" destOrd="0" presId="urn:microsoft.com/office/officeart/2018/2/layout/IconVerticalSolidList"/>
    <dgm:cxn modelId="{542002ED-635B-4270-A1B5-069AB8996994}" type="presParOf" srcId="{921BBB97-4141-46B0-806B-7748EBE5A4BF}" destId="{80824094-13F9-4E03-9CB5-FFCE8ED45C61}" srcOrd="1" destOrd="0" presId="urn:microsoft.com/office/officeart/2018/2/layout/IconVerticalSolidList"/>
    <dgm:cxn modelId="{F85E0AF2-3983-4DD1-BEDA-B4B935BDFCD0}" type="presParOf" srcId="{921BBB97-4141-46B0-806B-7748EBE5A4BF}" destId="{83E03906-AF7D-4A00-889B-DEF08C5472BD}" srcOrd="2" destOrd="0" presId="urn:microsoft.com/office/officeart/2018/2/layout/IconVerticalSolidList"/>
    <dgm:cxn modelId="{BCF8043E-A1CB-4F41-B566-AD0FC2B81054}" type="presParOf" srcId="{83E03906-AF7D-4A00-889B-DEF08C5472BD}" destId="{6FA4C497-D60C-4E7F-9756-3E993835EAAE}" srcOrd="0" destOrd="0" presId="urn:microsoft.com/office/officeart/2018/2/layout/IconVerticalSolidList"/>
    <dgm:cxn modelId="{FE10E11B-3193-400F-90A6-5C2DD90198FA}" type="presParOf" srcId="{83E03906-AF7D-4A00-889B-DEF08C5472BD}" destId="{34F865E7-0993-4ADF-8A41-145DFF3B81D2}" srcOrd="1" destOrd="0" presId="urn:microsoft.com/office/officeart/2018/2/layout/IconVerticalSolidList"/>
    <dgm:cxn modelId="{E823F744-574F-4DDF-A34D-6D15E30624BC}" type="presParOf" srcId="{83E03906-AF7D-4A00-889B-DEF08C5472BD}" destId="{70B7E745-A349-4B5B-A704-A40FF994A527}" srcOrd="2" destOrd="0" presId="urn:microsoft.com/office/officeart/2018/2/layout/IconVerticalSolidList"/>
    <dgm:cxn modelId="{31531D43-5E27-4B9A-B655-65D276528485}" type="presParOf" srcId="{83E03906-AF7D-4A00-889B-DEF08C5472BD}" destId="{25A20370-C072-447F-A28B-C382FF9D4D22}" srcOrd="3" destOrd="0" presId="urn:microsoft.com/office/officeart/2018/2/layout/IconVerticalSolidList"/>
    <dgm:cxn modelId="{CE643700-6CF4-418A-9EF1-CF25635474B2}" type="presParOf" srcId="{83E03906-AF7D-4A00-889B-DEF08C5472BD}" destId="{A93AD7E4-3A2E-43AE-B363-9609751A3176}" srcOrd="4" destOrd="0" presId="urn:microsoft.com/office/officeart/2018/2/layout/IconVerticalSolidList"/>
    <dgm:cxn modelId="{3E39F4AF-7E65-4D20-A0D1-A5A110349461}" type="presParOf" srcId="{921BBB97-4141-46B0-806B-7748EBE5A4BF}" destId="{EBDCD254-375B-45C0-9781-31E2866301A4}" srcOrd="3" destOrd="0" presId="urn:microsoft.com/office/officeart/2018/2/layout/IconVerticalSolidList"/>
    <dgm:cxn modelId="{EABF3FD3-0EBE-4E07-9E58-0AADE838A919}" type="presParOf" srcId="{921BBB97-4141-46B0-806B-7748EBE5A4BF}" destId="{2C49EF2C-188E-48EA-8255-948398924C8C}" srcOrd="4" destOrd="0" presId="urn:microsoft.com/office/officeart/2018/2/layout/IconVerticalSolidList"/>
    <dgm:cxn modelId="{DF6D3A8A-4940-48A3-AFEB-8214B23590FB}" type="presParOf" srcId="{2C49EF2C-188E-48EA-8255-948398924C8C}" destId="{66D046D5-4B92-40CF-9637-340495527552}" srcOrd="0" destOrd="0" presId="urn:microsoft.com/office/officeart/2018/2/layout/IconVerticalSolidList"/>
    <dgm:cxn modelId="{474AA5D4-4015-4E26-94B8-B857918D2732}" type="presParOf" srcId="{2C49EF2C-188E-48EA-8255-948398924C8C}" destId="{1BE63EC6-28DD-48B8-A604-31D71BFFCB39}" srcOrd="1" destOrd="0" presId="urn:microsoft.com/office/officeart/2018/2/layout/IconVerticalSolidList"/>
    <dgm:cxn modelId="{323B3856-2530-49D1-8C83-FB53B6C4F51F}" type="presParOf" srcId="{2C49EF2C-188E-48EA-8255-948398924C8C}" destId="{C33535D3-E065-40C5-9C99-C575D73D7786}" srcOrd="2" destOrd="0" presId="urn:microsoft.com/office/officeart/2018/2/layout/IconVerticalSolidList"/>
    <dgm:cxn modelId="{D177B984-93B3-4C28-B140-18E23CE72C65}" type="presParOf" srcId="{2C49EF2C-188E-48EA-8255-948398924C8C}" destId="{B31DFAE0-4956-47DA-913D-C85942783E52}" srcOrd="3" destOrd="0" presId="urn:microsoft.com/office/officeart/2018/2/layout/IconVerticalSolidList"/>
    <dgm:cxn modelId="{87E15C3E-56A6-4878-9909-2B8C4D3940B0}" type="presParOf" srcId="{2C49EF2C-188E-48EA-8255-948398924C8C}" destId="{B3487F03-3427-49B8-B381-5A8786BFE193}" srcOrd="4" destOrd="0" presId="urn:microsoft.com/office/officeart/2018/2/layout/IconVerticalSolidList"/>
    <dgm:cxn modelId="{E7C8489F-08C7-4E4C-BCFA-53494C9F3140}" type="presParOf" srcId="{921BBB97-4141-46B0-806B-7748EBE5A4BF}" destId="{C54112C0-ACB2-425A-83CF-BB2AAD3B9FBC}" srcOrd="5" destOrd="0" presId="urn:microsoft.com/office/officeart/2018/2/layout/IconVerticalSolidList"/>
    <dgm:cxn modelId="{ADF86AF2-F224-4548-9AFE-B39D3E9BBF62}" type="presParOf" srcId="{921BBB97-4141-46B0-806B-7748EBE5A4BF}" destId="{BFC2C64D-9FB4-4D8F-A3FB-19E7BDAF165D}" srcOrd="6" destOrd="0" presId="urn:microsoft.com/office/officeart/2018/2/layout/IconVerticalSolidList"/>
    <dgm:cxn modelId="{6E2593B7-2669-497F-A521-2442D2D33FA9}" type="presParOf" srcId="{BFC2C64D-9FB4-4D8F-A3FB-19E7BDAF165D}" destId="{0F05C9F2-A3EC-4C12-8EA5-A4892CAA43E0}" srcOrd="0" destOrd="0" presId="urn:microsoft.com/office/officeart/2018/2/layout/IconVerticalSolidList"/>
    <dgm:cxn modelId="{CEB9B47B-67EA-44BB-A90F-6F31C9C5A90D}" type="presParOf" srcId="{BFC2C64D-9FB4-4D8F-A3FB-19E7BDAF165D}" destId="{914268D4-C3DA-4037-BE2F-B15EFB049F46}" srcOrd="1" destOrd="0" presId="urn:microsoft.com/office/officeart/2018/2/layout/IconVerticalSolidList"/>
    <dgm:cxn modelId="{BF90DBF5-E684-43B7-B7CF-6B7DF8492B65}" type="presParOf" srcId="{BFC2C64D-9FB4-4D8F-A3FB-19E7BDAF165D}" destId="{3A5F05D5-D17A-4716-A2A0-3B6EA915E3CD}" srcOrd="2" destOrd="0" presId="urn:microsoft.com/office/officeart/2018/2/layout/IconVerticalSolidList"/>
    <dgm:cxn modelId="{559A313D-7DAC-4C0E-8FFD-55342F5ED9A7}" type="presParOf" srcId="{BFC2C64D-9FB4-4D8F-A3FB-19E7BDAF165D}" destId="{30F42A2A-9FFA-40D4-B100-BFFCECB1935D}" srcOrd="3" destOrd="0" presId="urn:microsoft.com/office/officeart/2018/2/layout/IconVerticalSolidList"/>
    <dgm:cxn modelId="{5BAB353F-B3CA-4833-8595-0D7FD50F1EA6}" type="presParOf" srcId="{BFC2C64D-9FB4-4D8F-A3FB-19E7BDAF165D}" destId="{080EF542-2CD8-4752-89F4-5576C0831E1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1F54A1-ACC2-4120-AEB3-C4A8ADC68EC4}">
      <dsp:nvSpPr>
        <dsp:cNvPr id="0" name=""/>
        <dsp:cNvSpPr/>
      </dsp:nvSpPr>
      <dsp:spPr>
        <a:xfrm>
          <a:off x="-651603" y="9021"/>
          <a:ext cx="5935431" cy="79803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332F3-B9CA-495D-B1A1-161C87D0B360}">
      <dsp:nvSpPr>
        <dsp:cNvPr id="0" name=""/>
        <dsp:cNvSpPr/>
      </dsp:nvSpPr>
      <dsp:spPr>
        <a:xfrm>
          <a:off x="-410197" y="188580"/>
          <a:ext cx="438920" cy="438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C82FA4-E8CC-4B3A-970A-73FAEB7559FF}">
      <dsp:nvSpPr>
        <dsp:cNvPr id="0" name=""/>
        <dsp:cNvSpPr/>
      </dsp:nvSpPr>
      <dsp:spPr>
        <a:xfrm>
          <a:off x="270129" y="9021"/>
          <a:ext cx="2670943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Shoot</a:t>
          </a:r>
        </a:p>
      </dsp:txBody>
      <dsp:txXfrm>
        <a:off x="270129" y="9021"/>
        <a:ext cx="2670943" cy="798037"/>
      </dsp:txXfrm>
    </dsp:sp>
    <dsp:sp modelId="{C7B34AEE-DE02-4173-96ED-C1784001E092}">
      <dsp:nvSpPr>
        <dsp:cNvPr id="0" name=""/>
        <dsp:cNvSpPr/>
      </dsp:nvSpPr>
      <dsp:spPr>
        <a:xfrm>
          <a:off x="1305533" y="53967"/>
          <a:ext cx="4191214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Photos of the product as well as the case packaging and product label</a:t>
          </a:r>
        </a:p>
      </dsp:txBody>
      <dsp:txXfrm>
        <a:off x="1305533" y="53967"/>
        <a:ext cx="4191214" cy="798037"/>
      </dsp:txXfrm>
    </dsp:sp>
    <dsp:sp modelId="{6FA4C497-D60C-4E7F-9756-3E993835EAAE}">
      <dsp:nvSpPr>
        <dsp:cNvPr id="0" name=""/>
        <dsp:cNvSpPr/>
      </dsp:nvSpPr>
      <dsp:spPr>
        <a:xfrm>
          <a:off x="-651603" y="980393"/>
          <a:ext cx="5935431" cy="798037"/>
        </a:xfrm>
        <a:prstGeom prst="roundRect">
          <a:avLst>
            <a:gd name="adj" fmla="val 10000"/>
          </a:avLst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865E7-0993-4ADF-8A41-145DFF3B81D2}">
      <dsp:nvSpPr>
        <dsp:cNvPr id="0" name=""/>
        <dsp:cNvSpPr/>
      </dsp:nvSpPr>
      <dsp:spPr>
        <a:xfrm>
          <a:off x="-410197" y="1186127"/>
          <a:ext cx="438920" cy="4389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20370-C072-447F-A28B-C382FF9D4D22}">
      <dsp:nvSpPr>
        <dsp:cNvPr id="0" name=""/>
        <dsp:cNvSpPr/>
      </dsp:nvSpPr>
      <dsp:spPr>
        <a:xfrm>
          <a:off x="270129" y="1006568"/>
          <a:ext cx="2670943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Never</a:t>
          </a:r>
        </a:p>
      </dsp:txBody>
      <dsp:txXfrm>
        <a:off x="270129" y="1006568"/>
        <a:ext cx="2670943" cy="798037"/>
      </dsp:txXfrm>
    </dsp:sp>
    <dsp:sp modelId="{A93AD7E4-3A2E-43AE-B363-9609751A3176}">
      <dsp:nvSpPr>
        <dsp:cNvPr id="0" name=""/>
        <dsp:cNvSpPr/>
      </dsp:nvSpPr>
      <dsp:spPr>
        <a:xfrm>
          <a:off x="1326309" y="967576"/>
          <a:ext cx="4108883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Dispose of product and packaging until instructed to dispose of by the NJDA Food Distribution Staff</a:t>
          </a:r>
        </a:p>
      </dsp:txBody>
      <dsp:txXfrm>
        <a:off x="1326309" y="967576"/>
        <a:ext cx="4108883" cy="798037"/>
      </dsp:txXfrm>
    </dsp:sp>
    <dsp:sp modelId="{66D046D5-4B92-40CF-9637-340495527552}">
      <dsp:nvSpPr>
        <dsp:cNvPr id="0" name=""/>
        <dsp:cNvSpPr/>
      </dsp:nvSpPr>
      <dsp:spPr>
        <a:xfrm>
          <a:off x="-651603" y="2004115"/>
          <a:ext cx="5935431" cy="798037"/>
        </a:xfrm>
        <a:prstGeom prst="roundRect">
          <a:avLst>
            <a:gd name="adj" fmla="val 10000"/>
          </a:avLst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E63EC6-28DD-48B8-A604-31D71BFFCB39}">
      <dsp:nvSpPr>
        <dsp:cNvPr id="0" name=""/>
        <dsp:cNvSpPr/>
      </dsp:nvSpPr>
      <dsp:spPr>
        <a:xfrm>
          <a:off x="-410197" y="2183674"/>
          <a:ext cx="438920" cy="4389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DFAE0-4956-47DA-913D-C85942783E52}">
      <dsp:nvSpPr>
        <dsp:cNvPr id="0" name=""/>
        <dsp:cNvSpPr/>
      </dsp:nvSpPr>
      <dsp:spPr>
        <a:xfrm>
          <a:off x="270129" y="2004115"/>
          <a:ext cx="2670943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Always</a:t>
          </a:r>
        </a:p>
      </dsp:txBody>
      <dsp:txXfrm>
        <a:off x="270129" y="2004115"/>
        <a:ext cx="2670943" cy="798037"/>
      </dsp:txXfrm>
    </dsp:sp>
    <dsp:sp modelId="{B3487F03-3427-49B8-B381-5A8786BFE193}">
      <dsp:nvSpPr>
        <dsp:cNvPr id="0" name=""/>
        <dsp:cNvSpPr/>
      </dsp:nvSpPr>
      <dsp:spPr>
        <a:xfrm>
          <a:off x="1494471" y="2004115"/>
          <a:ext cx="3850747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Complete the “USDA Foods Product Complaint Form” </a:t>
          </a:r>
        </a:p>
      </dsp:txBody>
      <dsp:txXfrm>
        <a:off x="1494471" y="2004115"/>
        <a:ext cx="3850747" cy="798037"/>
      </dsp:txXfrm>
    </dsp:sp>
    <dsp:sp modelId="{0F05C9F2-A3EC-4C12-8EA5-A4892CAA43E0}">
      <dsp:nvSpPr>
        <dsp:cNvPr id="0" name=""/>
        <dsp:cNvSpPr/>
      </dsp:nvSpPr>
      <dsp:spPr>
        <a:xfrm>
          <a:off x="-651603" y="3001662"/>
          <a:ext cx="5935431" cy="1305214"/>
        </a:xfrm>
        <a:prstGeom prst="roundRect">
          <a:avLst>
            <a:gd name="adj" fmla="val 10000"/>
          </a:avLst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268D4-C3DA-4037-BE2F-B15EFB049F46}">
      <dsp:nvSpPr>
        <dsp:cNvPr id="0" name=""/>
        <dsp:cNvSpPr/>
      </dsp:nvSpPr>
      <dsp:spPr>
        <a:xfrm>
          <a:off x="-410197" y="3434809"/>
          <a:ext cx="438920" cy="4389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42A2A-9FFA-40D4-B100-BFFCECB1935D}">
      <dsp:nvSpPr>
        <dsp:cNvPr id="0" name=""/>
        <dsp:cNvSpPr/>
      </dsp:nvSpPr>
      <dsp:spPr>
        <a:xfrm>
          <a:off x="270129" y="3255251"/>
          <a:ext cx="2670943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Provide</a:t>
          </a:r>
        </a:p>
      </dsp:txBody>
      <dsp:txXfrm>
        <a:off x="270129" y="3255251"/>
        <a:ext cx="2670943" cy="798037"/>
      </dsp:txXfrm>
    </dsp:sp>
    <dsp:sp modelId="{080EF542-2CD8-4752-89F4-5576C0831E14}">
      <dsp:nvSpPr>
        <dsp:cNvPr id="0" name=""/>
        <dsp:cNvSpPr/>
      </dsp:nvSpPr>
      <dsp:spPr>
        <a:xfrm>
          <a:off x="1491088" y="3246528"/>
          <a:ext cx="4950970" cy="798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459" tIns="84459" rIns="84459" bIns="8445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NJDA the following: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Complaint Form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Corresponding Picking Ticket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Photos</a:t>
          </a:r>
        </a:p>
      </dsp:txBody>
      <dsp:txXfrm>
        <a:off x="1491088" y="3246528"/>
        <a:ext cx="4950970" cy="798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1:35.41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7T19:18:54.0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218 53,'0'0,"1"-1,-1 0,0 0,1 0,-1 0,1 0,-1 1,1-1,-1 0,1 0,-1 1,1-1,0 0,-1 1,1-1,0 0,0 1,-1-1,1 1,0 0,0-1,0 1,0 0,0-1,-1 1,1 0,0 0,0 0,0 0,32-5,-29 5,105-10,32-2,46 6,-117 5,-40-1,-1 2,1 1,0 1,-1 1,1 2,2 2,23 9,-7 1,0-3,1-2,1-2,0-3,0-1,8-3,8 0,59 10,-54-5,-3 3,-46-6,1-1,-1-2,2 0,45-2,-30 0,0 1,1 2,35 7,-39-5,-1-1,1-2,33-1,-28-2,0 2,30 6,24 5,16-4,54 6,-100-7,47 7,39 11,-108-19,1-1,-1-2,1-3,39-3,17 0,2049 3,-2121 2,-1 0,28 7,-26-4,0-1,23 0,28-2,69 10,-13-2,1-5,58-8,-12 0,309 3,-490 1,1-1,-1 0,1 0,0 0,0 0,-1 0,1-1,0 1,-1-1,1 1,-1-1,1 0,-1 0,1 0,-1-1,0 1,1 0,-1-1,0 0,0 1,0-1,0 0,0 0,-1 0,1 0,-1-1,1 1,-1 0,0-1,0 1,0 0,0-1,0 0,0 1,-1-1,1 1,-1-1,0 0,0 1,0-1,0 0,0 1,0-1,1-12,1 1,1 0,0-1,1 2,3-9,-3 9,-3 12,-1 0,1-1,-1 1,0 0,1 0,-1-1,0 1,0 0,0-1,0 1,0 0,0-1,0 1,-1 0,1-1,0 1,-1 0,1 0,-1-1,0 1,1 0,-1 0,0 0,1 0,-2-1,0 1,0-1,0 0,0 1,0 0,-1 0,1-1,-1 2,1-1,-1 0,1 0,-1 1,-2-1,-12-1,0 1,0 1,-1 1,-4 1,2-1,-122-1,63-1,-44 5,102-1,0 1,1 1,-1 1,1 0,3 0,-1 0,1-2,-1 0,0-2,-15 2,-574-6,577 1,1-3,0 0,0-2,-12-4,12 3,0 1,-1 1,1 1,-13 1,19 3,0-1,-1-1,1-1,-17-5,-1 2,-1 1,0 2,0 1,0 3,-7 2,-49 0,-928-3,996 1,0 2,-25 5,-50 5,74-11,0 2,-14 4,-18 3,0 0,39-6,-1-2,1 0,-11-1,-5 0,1 2,-4 2,3 0,0-2,-3-2,13 0,-1 1,-17 5,18-3,-1-1,-19-1,-1266-2,605-3,686 4,1 1,0 0,0 2,-20 7,17-5,1-1,-1-1,-24 1,-120 5,-95 2,-99-13,344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06.05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10.59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  <inkml:trace contextRef="#ctx0" brushRef="#br0" timeOffset="1305.969">123 49,'4'0,"1"0</inkml:trace>
  <inkml:trace contextRef="#ctx0" brushRef="#br0" timeOffset="2176.696">220 49,'5'0,"0"0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20.79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5,'127'-2,"-28"0,67 7,-43 19,-94-20,25 5,1-2,51-2,358-6,-446 0,0-1,-1 0,17-5,49-6,221 12,-143 2,-143 0,1 1,-1 1,14 4,48 5,21-11,-76-1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25.50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50,'119'2,"-18"1,46-8,-71-7,19 0,11-1,-75 8,0 1,21 1,-28 2,-3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8:34.72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2284 198,'-3'9,"-3"-19,-13-39,3 8,15 38,-1 0,0-1,1 1,-1 0,-1 0,1 0,0 1,-1-1,1 0,-1 1,0 0,1-1,-1 1,0 0,-1 0,1 1,0-1,-1 1,-2-1,2 1,0 1,-1 0,1 0,0 0,0 1,-1-1,1 1,0 0,0 0,0 1,0-1,0 1,0 0,0 0,1 0,-3 2,-2 1,1-1,-1 0,0-1,0 0,0 0,-1 0,1-1,-1-1,1 1,-1-1,0-1,1 0,-1 0,0-1,1 1,-1-2,1 1,-1-2,1 1,0-1,0 0,-1-1,-14-4,-60-20,-18-1,71 21,-1 3,0 0,0 2,0 1,-9 2,-20 4,-51 11,91-12,-39 7,9-2,0-1,-39-1,-519-7,572 2,0 2,-15 5,14-2,-1-2,-9-2,-19-4,47 0,1 1,-1 0,0 2,0 0,0 1,-15 4,33-6,0 1,0-1,0 1,0 0,0-1,0 1,0 0,1-1,-1 1,0 0,0 0,1 0,-1 0,0 0,1 0,-1 0,1 0,-1 0,1 0,-1 0,1 0,0 0,0 0,0 0,-1 0,1 1,0-1,0 0,1 0,-1 0,0 0,0 0,0 0,1 0,-1 1,1-1,-1 0,0 0,1 0,0 0,0 0,28 48,-24-42,-2-3,0 0,0-1,0 1,1-1,-1 0,1 0,0 0,0 0,0-1,0 1,0-1,1 0,-1 0,1-1,0 1,0-1,12 2,1 0,-1-1,17-1,26 3,58 8,1-6,113-8,-62-1,706 3,-850 2,-1 1,0 1,1 1,19 7,59 10,-80-19,1 1,-1 1,0 1,0 1,0 2,11 5,-33-13,-1 0,1 0,0 0,-1 0,1 0,-1 0,0 0,1 1,-1-1,0 0,0 1,0-1,0 1,0-1,0 1,0 0,0-1,-1 1,1 0,-1 0,1 0,-1-1,0 1,0 0,1 0,-1 0,0 0,-1-1,1 1,0 0,-1 0,1 0,-1-1,1 1,-1 0,0 0,0-1,1 1,-1-1,0 1,-1-1,1 1,0-1,-1 2,-5 4,1 1,-1-1,-1 0,1-1,-1 0,0 0,-8 4,-41 21,-1-3,-2-3,0-2,-1-2,-2-4,0-2,0-3,-1-3,0-2,-57-3,-547-5,633-1,0-1,-17-5,16 3,0 1,-13 1,13 2,-8-1,0 2,0 2,0 2,0 2,1 1,-25 9,50-10,8-4,0 1,1 1,-1-1,1 2,0-1,0 1,-4 3,11-7,1 0,0 1,0-1,-1 0,1 0,0 1,0-1,0 1,1-1,-1 1,0-1,1 1,-1-1,0 1,1 0,0-1,-1 1,1 0,0 0,0 1,1 0,-1 0,1 0,0 0,0 0,0-1,0 1,1 0,-1-1,1 1,-1 0,1-1,0 0,0 0,1 1,3 3,1 1,0-2,1 1,-1-1,1 0,0-1,1 0,-1 0,1-1,2 1,93 25,-93-27,302 53,-216-41,45 7,1-7,119-4,-195-14,45-7,-79 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9:23.94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9:29.65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944 245,'-4'-1,"0"-1,0 0,0 1,0-1,0-1,0 1,1-1,-1 1,1-1,-1 0,1 0,-1-1,-23-18,-28-1,0 3,-1 1,-1 4,-44-7,44 12,0 3,-1 2,0 3,0 2,-39 6,89-6,-70 10,72-9,1 0,-1 0,0 1,1-1,-1 1,1 1,0-1,-1 1,1 0,1 0,-4 2,8-4,-1 0,0 1,1-1,-1 0,1 0,-1 0,1 0,-1 0,1 1,0-1,0 0,0 0,0 1,-1-1,2 0,-1 0,0 1,0-1,0 0,1 0,-1 0,0 1,1-1,-1 0,1 0,-1 0,1 0,0 0,-1 0,1 0,0 0,0 0,0 0,0 0,0-1,0 1,1 0,39 31,-40-32,23 12,-1-1,2-1,-1-2,1 0,0-2,1 0,-1-2,21 1,42 9,209 24,-237-31,66 0,121-8,-86-1,1140 2,-1293 0,0 0,0-1,0 1,0-1,0-1,-1 0,1 0,1-1,-7 3,0-1,-1 0,1 0,0-1,-1 1,1 0,-1 0,1-1,-1 1,0-1,0 1,0-1,1 1,-1-1,-1 0,1 0,0 1,0-1,-1 0,1 0,-1 0,1 0,-1 0,0 0,0 0,0 0,0 0,0 0,0 0,-1 1,1-1,0 0,-1 0,0 0,0-1,-2-8,0 1,-1 0,0 0,-1 0,0 0,0 1,-1-1,0 2,-1-1,0 1,0-1,-1 2,0-1,-6-3,1 3,1 0,-2 1,1 0,-1 1,0 1,0 0,0 1,-1 1,1 0,-8 0,20 3,-81-12,0 4,-18 3,25 2,-22-6,24 2,-38 2,-374 6,459 1,0 0,-25 6,-47 5,-11-12,27-1,-1 3,2 4,-72 15,104-13,41-9,0 1,1 0,-1 1,0 0,1 0,-1 1,1 0,0 1,0-1,0 2,1-1,-1 1,1 0,0 0,0 1,1 0,-4 5,-15 22,2 2,1 0,2 2,1 0,2 1,-4 19,3 2,15-47,0-1,0 1,-1-1,-1 0,0 0,0 0,-1 0,0-1,-1 0,-1-1,1 1,-7 7,0 2,1 0,2 0,0 1,1 1,-6 17,-21 40,30-67,-12 29,19-38,0-1,0 0,0 0,0 0,0 0,0 0,0 0,1 0,-1 0,0 0,1 0,-1 0,0 0,1 0,-1 0,1 0,-1-1,1 1,0 0,-1 0,1 0,0-1,0 1,-1 0,1-1,0 1,0-1,0 1,0-1,0 1,0-1,0 1,0-1,0 0,0 0,0 0,0 1,0-1,54 11,46 4,-17-3,58 2,-26-4,-14-1,71-3,-71-5,63 12,-133-9,-4 0,1-1,21-1,-63-14,-15-5,-57-17,-2 3,-49-9,36 11,-197-56,287 84,22 9,24 9,37 11,-37-13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7:55:08.87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7:55:13.32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2468 147,'-62'18,"-31"-10,0-5,-56-6,6 1,106 1,0-2,1-1,-1-2,1-2,-23-7,-39-19,-31-16,77 29,35 15,0 0,0 2,-1 0,1 1,-1 0,0 2,-8 0,-27 2,-45 7,-4 1,-492-3,354-7,236 1,1 0,-1 0,1 1,-1-1,1 1,-1 0,1 0,-1 0,1 0,0 1,-1-1,1 1,0 0,0 0,0 0,0 0,1 1,-2 0,0 2,1 0,-1 0,1 0,0 0,0 0,1 1,0-1,0 1,0 0,-1 4,-1 17,1-1,1 1,1 0,3 23,-1-20,1 59,1-25,-5 49,-2-83,-2 1,-1-1,-1-1,-4 8,4-16,1 1,1-1,1 1,1 1,1-1,1 1,1-1,1 9,0-29,0 0,1 1,0-1,-1 0,1 0,0 1,0-1,1 0,-1 0,0 0,1 0,-1-1,1 1,-1 0,1 0,0-1,0 1,0-1,0 0,0 1,0-1,0 0,0 0,0 0,1-1,-1 1,0 0,0-1,1 0,-1 1,1-1,-1 0,0 0,3-1,14 1,0-1,-1-1,1-1,8-2,4-1,61-1,0 4,38 5,-1 1,-53 0,28 6,-30-2,41-2,-60-3,42-1,-89-1,0-1,0 0,0-1,0 1,0-2,-1 1,1-1,-1 0,7-3,-14 5,1 1,-1 0,1-1,0 1,-1 0,1-1,-1 1,1-1,-1 1,1-1,-1 1,0-1,1 0,-1 1,0-1,1 1,-1-1,0 0,0 1,1-1,-1 0,0 1,0-1,0 0,0 1,0-1,0 0,0 1,0-1,0 0,-15-19,-38-14,41 27,-15-10,-18-12,-49-23,78 46,1 0,-1 1,0 1,-1 1,1 0,-1 1,1 1,-13 0,-32 3,-47 8,28-2,-452 4,513-12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1:43.4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1,'0'4,"0"1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1:46.62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179 0,'0'5,"0"5,0 5,0 1</inkml:trace>
  <inkml:trace contextRef="#ctx0" brushRef="#br0" timeOffset="2845.428">154 128,'-1'4,"-1"0,1 0,-1-1,0 1,0-1,0 1,0-1,0 0,-1 0,0 0,-1 1,-5 8,0-1,0 1,1 0,1 0,0 1,1 0,0 0,1 0,1 1,0-1,-2 13,3-12,0 1,0-1,-2 0,0 1,0-85,7 2,0 38,-1 0,-2 0,0 0,-6-23,7 52,0 1,0-1,0 0,0 0,0 0,0 0,0 0,-1 0,1 1,0-1,0 0,-1 0,1 0,-1 1,1-1,-1 0,1 0,-1 1,1-1,-1 1,0-1,1 0,-1 1,-5 16,1 37,9 6,3 1,3-1,2 0,7 13,2 15,3 41,-20-86,-2 1,-2 9,-1-19,2-1,1 1,1-1,6 18,0 24,-8-60,0 0,1 0,1 0,3 12,-4-21,1 1,-1-1,1 0,0 0,0 0,0 0,1 0,0-1,0 0,0 0,0 0,1 0,-1 0,2-1,7 7,1-1,1-1,0 0,0-1,0-1,0 0,1-1,0 0,1-2,-1 0,0-1,1 0,-1-1,13-2,11-2,1-2,-1-2,20-6,40-7,-68 16,0 2,32 1,-42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42.59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1,'612'0,"-593"1,-1 1,1 1,13 4,50 5,581-10,-324-5,-320 2,0-1,-1 0,14-5,51-5,63 12,-125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7:47.21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25,'18'-1,"1"0,-1-2,15-4,50-5,303 11,-185 2,-180-1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8:45.77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2641 80,'-4'0,"0"-1,0 0,0-1,0 1,0-1,0 0,0 0,1 0,-1 0,-1-2,-21-10,2 7,-1 1,0 1,1 1,-2 1,-26-4,-28-2,0 4,-1 4,-29 5,-25-1,20-5,23 0,-46 6,122-1,0 0,0 1,1 1,0 0,0 1,-11 7,-55 18,20-10,45-14,-1-1,0 0,-1-2,-15 3,-37 2,11-1,-1-2,-23-3,-444-4,489-1,0-3,-17-4,1 0,199 8,-31-1,25 7,-41 6,-44-4,54-1,-24-3,21 6,61 3,-131-9,-1 1,0 2,0 1,27 10,-15-4,47 6,107 10,-41-5,-106-15,-1-1,1-3,7-2,45-2,159-4,-257 3,-1-1,1 1,0-2,-1 1,1-1,-1 0,7-3,-13 5,1 0,0-1,-1 1,1-1,0 1,-1 0,1-1,0 1,-1-1,1 0,-1 1,1-1,-1 1,1-1,-1 0,0 1,1-1,-1 0,0 0,0 1,1-1,-1 0,0 0,0 1,0-1,0 0,0-1,-1 0,0 1,1-1,-1 1,0-1,0 1,0-1,0 1,0-1,-1 1,1 0,0 0,-1 0,1 0,0 0,-1 0,-1-1,-17-11,-1 1,-1 1,0 1,-1 1,0 1,-2 1,-54-14,-14 2,-7-2,-182-38,212 48,1 4,-2 2,-5 4,-433 1,478-1,1-2,0-2,1 0,-13-6,13 4,-1 1,1 1,-1 1,-13 1,-22 2,30-1,-1 2,1 1,0 2,-4 2,35-4,0 0,1 0,-1 1,0-1,0 1,1 0,-1 0,1 0,-1 1,1-1,0 1,0 0,0-1,0 1,1 1,-1-1,1 0,0 1,0-1,0 1,0 0,0-1,0 3,-3 12,1 0,0 0,1 1,-1 17,-5 30,6-49,-1 1,-1-1,0 1,-2-2,0 1,0-1,-2 0,-7 11,-7 4,-2-2,-1 0,-2-1,0-2,-20 14,30-24,0 1,2 1,-5 8,-28 28,46-51,0 0,1-1,-1 1,0 1,1-1,0 0,0 0,0 1,-2 3,4-6,0 1,0-1,0 1,0-1,0 1,0-1,1 1,-1-1,0 1,1-1,-1 1,1-1,0 1,-1-1,1 0,0 1,0-1,0 0,0 0,0 0,0 0,0 0,0 0,1 0,-1 0,0 0,1 0,24 16,1-2,0 0,1-2,0-1,1-2,15 4,2 2,78 27,1-5,3-6,48 3,-160-33,0 0,1-1,-1 0,1-2,-1 0,0 0,0-2,1 0,-2-1,3-1,-12 3,0-1,-1 1,1-1,-1 0,0 0,0 0,0-1,0 0,-1 0,1 0,-1-1,0 1,0-1,-1 0,1 0,-1 0,0-1,-1 1,1-1,-1 0,0 1,-1-1,1 0,-1 0,0 0,-1 0,1-6,-1-1,0-1,-1 0,-1 1,0-1,-1 1,0-1,-1 1,-1 0,0 0,0 1,-1 0,-1 0,0 0,-1 1,0-1,-1 2,0 0,-2-2,-3-2,-2 1,1 1,-1 0,-1 1,0 1,-1 1,0 0,-1 1,1 1,-1 1,-1 0,-3 1,-84-19,18 3,-1 4,-57-2,144 18,0 1,0 0,0 0,0 0,0 0,0 0,0 1,0-1,0 1,1 0,-1 0,0 0,0 0,0 0,1 1,-1-1,1 1,-1 0,1 0,0 0,0 0,-1 0,2 0,-1 1,0-1,-1 3,1 0,0 0,0 0,1 0,0 0,0 1,0-1,0 0,1 1,0-1,0 1,0-1,2 5,0 3,1-1,0 0,1 0,0-1,1 1,0-1,1 0,1 0,-1-1,2 0,-1 0,1-1,1 0,0 0,6 4,15 13,2-2,1-1,1-2,8 3,46 22,1-5,2-3,2-4,1-5,14 0,-86-24,52 11,-68-15,0-1,0 1,0-1,0-1,0 1,0-1,0 0,0 0,0-1,5-1,-9 2,-1 0,1 0,0-1,0 1,0 0,-1-1,1 1,-1-1,1 0,-1 1,0-1,0 0,1 0,-1 0,0 0,-1 0,1 0,0 0,-1 0,1 0,-1 0,1-1,-1 1,0 0,0 0,0 0,0 0,-1-1,1 1,0 0,-1 0,0 0,1 0,-1 0,0 0,-1-2,-2-5,0-1,-1 1,0 0,0 0,-1 1,0-1,-2 0,-14-13,0 1,-1 1,-1 2,-1 0,-1 1,0 2,-1 1,0 1,-1 1,-12-3,-57-15,-2 4,-45-4,34 7,-21-2,-23 2,147 23,10 1,22 5,43 5,34-4,-57-6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9:38.02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211 1,'2'86,"-1"-16,-5 43,4-108,-1 1,-1-1,1 0,-1 0,0 1,0-1,0 0,-1-1,0 1,0 0,0-1,0 0,-1 1,-3 2,-2 1,0 0,-1 0,0-1,0-1,0 1,-2-1,11-5,0-1,0 1,0-1,1 0,-1 1,0-1,0 0,0 1,0-1,0 0,0 0,0 0,0 0,0 0,0 0,0 0,0 0,1 0,-1 0,0 0,0-1,0 1,0 0,0-1,0 1,0-1,1 1,-1-1,0 0,-1-1,1 1,-1-1,1 0,0 0,0 0,0-1,0 1,0 0,1 0,-1 0,1-1,-1-1,-1-13,1 1,1-1,2-12,-2 16,3-165,-15 456,-1 15,12-259,-2 1,-5 17,3-17,1 2,1 8,3-32,1 7,-2 1,-1-1,0 1,-3 6,0-6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7:55:41.13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2811 100,'-159'2,"-174"-5,267-4,1-3,0-2,-13-7,23 4,-1 3,-1 2,0 3,-39 1,85 6,-133 0,0 7,-117 21,138-4,14-3,-28-1,-47 4,124-13,36-6,-1-1,0-1,-11-1,-394-3,1249 20,-648-12,-49-4,0 6,3 6,99 12,105-5,90 9,-386-25,-47-1,-57-2,-173-4,46-1,-96 15,260-8,-1 1,1 2,0 1,0 2,1 1,-30 16,-34 23,-51 37,21-12,-35 8,90-49,2 3,-20 17,89-55,0 1,0-1,0 1,-1 0,1-1,0 1,1 0,-1 0,0 0,0 0,0 0,0-1,1 2,-1-1,0 0,1 0,-1 0,1 0,-1 0,1 0,0 1,0-2,1 1,-1-1,0 1,1 0,-1-1,1 1,0-1,-1 0,1 1,-1-1,1 1,0-1,-1 0,1 0,0 1,-1-1,1 0,0 0,-1 0,1 0,0 1,0-1,-1 0,2-1,54-1,123-31,-99 16,1 3,67-1,-361 14,-142 5,354-4,1 0,-1 0,0 0,1 0,-1 0,1 0,-1 0,0 1,1-1,-1 0,0 0,1 1,-1-1,1 0,-1 1,1-1,-1 0,1 1,-1-1,1 1,-1-1,1 1,-1 0,1-1,0 1,-1-1,1 1,0-1,0 1,2 23,25 30,-19-40,31 68,-4 3,1 14,35 87,-59-158,2 0,2-1,5 7,-14-23,0-1,1 0,0 0,1-1,0 0,1-1,0 0,0 0,2 0,-50-46,26 29,-1 0,0 1,0 1,-1 0,0 1,0 0,-13-3,20 8,1-1,0 1,-1 1,1-1,0 1,-1 1,1-1,0 1,-1 0,1 0,0 1,0-1,0 2,0-1,0 1,0-1,1 2,-1-1,1 1,-1 0,3-2,-20 20,23-21,0 0,0 0,0 0,0 0,0 0,0 0,1 0,-1-1,0 1,0 0,1 0,-1 0,1 0,-1-1,0 1,1 0,-1 0,1-1,0 1,-1 0,1-1,0 1,-1 0,1-1,0 1,0-1,-1 1,1-1,0 0,0 1,0-1,0 0,0 1,16 9,-1 2,-1 0,0 1,11 12,-11-10,0-1,1-1,0 0,17 9,-21-16,20 14,-32-19,1-1,-1 0,0 0,0 0,0 0,0 0,0 1,1-1,-1 0,0 0,0 0,0 1,0-1,0 0,0 0,0 0,0 1,0-1,0 0,0 0,0 0,0 1,0-1,0 0,0 0,0 1,0-1,0 0,0 0,0 0,0 1,0-1,0 0,0 0,0 0,0 1,-1-1,1 0,0 0,0 0,0 0,0 0,-1 1,-21 4,-103-1,-25-6,32 0,100 0,0 0,-1-2,1 0,1 0,-1-2,1 0,-1-2,-10-5,9 3,0 2,-1 0,0 1,-1 2,1 0,-14-2,29 7,-28-5,25-3,18-5,7 2,0 1,1 1,0 0,0 2,1 0,13-3,122-25,-130 30,110-14,-270 23,-77 14,188-15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2:17.99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2:22.03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3030 184,'0'0,"-1"-1,1 1,0-1,0 1,0-1,-1 1,1-1,0 1,0-1,-1 1,1-1,-1 1,1-1,0 1,-1 0,1-1,-1 1,1 0,-1-1,1 1,-1 0,1-1,-1 1,1 0,-1 0,1 0,-1 0,0 0,1-1,-1 1,1 0,-1 0,0 0,1 1,-1-1,1 0,-1 0,-29 4,18-3,-147 7,-60-9,72-1,103 2,1-2,-1-2,1-2,0-2,0-2,1-1,-3-4,24 8,0 2,0 0,-1 2,0 0,-18 0,-117 6,56 0,8-6,-25-7,25 1,-24 5,48 1,-53-9,10 0,49 4,-36-10,38 7,-54-4,96 13,-1 2,1 0,0 2,0 0,-1 0,1 2,1 1,-2 0,17-3,-1 0,1 0,0 0,-1 0,1 0,0 1,0-1,1 1,-1 0,0 0,1 0,0 0,0 1,0-1,0 0,0 1,1 0,-1-1,1 1,0 0,0 0,0-1,1 1,-1 0,1 0,0 0,0 0,1 0,-1 0,1-1,0 2,-1 1,1-1,0 0,0 0,0 1,1-1,0 0,0 0,0-1,1 1,-1 0,1-1,0 1,1-1,-1 0,1 0,-1 0,1-1,0 1,1-1,-1 0,0 0,1-1,1 1,14 2,0 0,1-2,0 0,-1-2,4 0,39 4,71 5,0-6,1-5,-18 0,-75-2,0-1,-1-2,24-8,-16 4,17-4,-24 5,0 1,0 3,29-1,-36 5,22 0,40 5,-94-4,-1 1,1-1,-1 0,0 1,1 0,-1-1,0 1,0 0,0 0,0 0,1 0,-1 1,-1-1,1 1,0-1,0 1,0 0,-1-1,1 1,-1 0,1 2,0-1,0 1,-1 0,0 0,0 0,0 0,0 0,0 0,-1 0,0 0,0 0,0 0,0 2,-2 4,1 0,-1 0,-1 0,0 0,0 0,-1 0,-1-1,1 0,-1 0,-1 1,-4 3,-1-1,0-1,-1 0,0-1,0 0,-1 0,0-1,-1-1,0-1,-4 2,-34 14,-2-3,-12 2,7-2,7-4,0-3,-15 0,-24 6,39-8,-44 2,-25 4,-236 44,238-40,-52 1,49-8,-31 11,146-23,1-1,0 1,0 0,0 0,1 1,-1-1,0 1,1 1,-4 2,8-6,1 1,-1-1,1 1,-1-1,1 1,-1 0,1-1,-1 1,1-1,0 1,-1 0,1 0,0-1,-1 1,1 0,0-1,0 1,0 0,0 0,0-1,0 1,0 0,0 0,0-1,0 1,0 0,0 0,1-1,-1 1,1 1,1 0,-1 0,1 0,0-1,0 1,-1 0,1-1,0 1,0-1,1 0,-1 0,0 0,0 0,2 1,20 5,0-1,0-1,1-1,-1-1,1-1,0-2,0 0,9-2,20 1,447 13,52-1,-521-16,-25 0,-25-1,-71-2,-1 3,-29 4,-28 0,-29-5,-476-7,631 12,16 1,0-1,0 1,-1-1,1 2,0-1,0 0,0 1,0 0,-1 1,1-1,0 1,1 0,-1 0,-2 1,6-2,1-1,0 0,0 1,0-1,0 1,0-1,0 1,0-1,1 0,-1 1,0-1,0 0,0 1,0-1,0 1,1-1,-1 0,0 1,0-1,1 0,-1 1,0-1,0 0,1 0,-1 1,0-1,1 0,-1 0,0 1,1-1,-1 0,0 0,1 0,-1 0,1 0,-1 0,0 0,1 1,-1-1,1 0,-1 0,0 0,1-1,-1 1,1 0,21 6,0-1,0-1,18 0,6 1,955 99,-805-88,-135-10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8:11.997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26,'57'-1,"0"-2,-1-3,1-2,-12 3,0 3,0 2,-1 2,1 1,37 9,-5-2,-9 1,-44-6,0-1,0-2,9 0,60-2,-77-1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8:17.83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1:44.1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8:25.15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2612 246,'-1'-1,"1"0,-1 0,0 0,1 0,-1 0,0 0,0 0,0 0,0 1,0-1,0 0,0 0,0 1,0-1,0 1,0-1,0 1,-1-1,1 1,0 0,0 0,-1-1,1 1,-1 0,-37-5,36 4,-59-5,-69-7,-69 4,169 8,1-2,-25-5,23 3,-1 1,-16 1,-1802 4,1848-1,0 0,0 0,0 0,0 0,-1-1,1 1,0-1,0 0,0 0,0 0,1 0,-1-1,0 1,0-1,1 0,-1 0,1 0,-1 0,1 0,0 0,-2-3,3 3,0 0,0-1,0 1,1-1,-1 1,1-1,-1 1,1-1,0 1,0-1,0 1,0-1,0 1,1-1,-1 1,1-1,0 1,0-1,-1 1,1 0,1 0,-1-1,0 1,1 0,-1 0,1 0,-1 0,1 0,2-1,0-1,1 1,-1 0,1 0,0 0,-1 1,1-1,0 1,1 1,-1-1,0 1,0-1,1 2,-1-1,1 0,-1 1,0 0,1 0,13 0,1 1,-1 1,0 0,10 4,23 3,50 3,-63-9,0 1,0 3,0 1,10 5,40 11,-71-21,-1 0,1 2,-1 0,0 1,-1 1,1 1,-1 0,-1 1,0 0,6 6,22 25,-32-29,0 0,0-1,2 0,-1-1,1 0,0-1,0 0,13 4,-26-12,1 1,0-1,0 0,0 1,0-1,0 0,0 0,-1 0,1 0,0 0,0 0,0 0,0 0,0 0,0 0,0 0,0-1,-1 1,1 0,0 0,0-1,0 1,-1-1,1 1,0-1,0 1,-1-1,1 0,0-1,0 1,0-1,0 0,0 0,-1 1,1-1,-1 0,1 0,-1 0,0 0,1 0,-1 1,0-2,-9-55,6 43,-1 1,-1 0,0 0,-1 0,0 0,-2 1,1 0,-1 1,-1-1,0 2,-1-1,0 1,-1 1,0 0,-1 0,-6-3,9 7,-1 1,-1 0,1 1,-1 0,0 0,0 1,0 0,0 1,0 1,-8-1,14 2,0 0,0 1,0 0,0 0,0 0,0 0,1 1,-1-1,0 1,1 0,-1 1,1-1,0 1,0 0,0 0,0 0,0 1,0-1,1 1,0 0,0 0,0 0,0 0,-1 4,-7 16,1 0,1 1,1 0,-4 19,-6 23,-5 22,18-63,-2 1,-1-1,-1-1,-8 17,10-27,-1-1,0 1,-1-2,-1 0,0 0,-4 3,8-10,-1 0,0-1,0 1,0-1,-1 0,0-1,0 0,0 0,0-1,-1 0,1-1,-3 1,-225 36,233-38,1-1,0 1,-1 0,1-1,0 1,-1 0,1 0,0 1,0-1,0 0,0 1,0-1,-1 2,3-3,-1 1,1-1,0 1,-1 0,1-1,0 1,0 0,-1-1,1 1,0 0,0-1,0 1,0 0,0-1,0 1,0 0,0-1,0 1,0 0,0-1,1 1,-1 0,0-1,0 1,1 0,-1-1,0 1,1-1,-1 1,3 3,1-1,-1 1,1-1,0 0,0 0,0 0,0 0,1-1,-1 0,1 1,2-1,72 25,2-4,0-3,1-4,35 0,25 7,-87-16,0-3,0-3,37-3,3 0,-69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9:51.26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289 0,'43'0,"1"2,-1 2,22 5,25 6,0-4,0-5,52-3,-92-1,0 2,0 2,1 0,48 0,-71-5,0 2,27 5,-26-2,1-3,22 1,530-5,-537 4,1 2,-1 1,0 3,6 4,7 0,0-2,2-3,32 1,33 4,71-4,-114-8,0 3,0 4,-49-3,1-2,-1-1,1-2,0-1,0-1,-33 2,1 0,-1 0,1 0,-1-1,1 1,-1 0,1-1,-1 1,0-1,1 1,-1-1,0 1,1-1,-1 0,0 0,0 0,1 0,-1 0,0 0,0 0,0 0,0 0,-1 0,2-2,-2 2,0-1,0 1,-1 0,1-1,0 1,-1 0,1-1,-1 1,1 0,-1 0,1-1,-1 1,0 0,0 0,0 0,1 0,-1 0,0 0,0 0,-1-1,-8-5,1 0,-1 0,0 0,0 1,-5-1,-23-7,0 1,0 2,-1 2,0 2,-14 0,-25-6,-93-11,105 16,1 3,-1 3,-53 5,-6 0,-411-3,527 1,1 0,-1 0,0 0,1 1,-1 1,1-1,0 1,0 1,0 0,1 0,-1 0,1 1,0 0,-4 4,-13 12,1 1,2 1,-8 10,10-11,6-5,0 0,2 0,0 1,1 1,1 0,0 0,0 5,-12 39,-6 39,12-41,3 0,3 0,3 1,2 0,3 0,3 0,2 3,-3-64,-1 0,0 0,1 0,-1 0,0 0,0 1,0-1,0 0,0 0,0 0,0 0,0 1,0-1,-1 0,1 0,0 0,-1 0,1 0,-1 0,1 1,-24-16,20 11,-55-42,-1 2,-3 4,-1 2,-2 3,-1 3,-2 2,-5 3,-114-38,153 54,0 2,-1 1,1 2,-19 1,42 4,-1 1,1 1,0-1,-1 2,1 0,0 0,1 2,-1-1,-8 6,-22 11,2 3,1 1,-1 0,24-15,-45 30,58-38,-1 0,2 0,-1 0,0 1,0 0,1 0,-1-1,1 1,0 0,0 1,0-1,0 0,1 1,-1-1,1 3,1-4,0 1,0 0,1-1,-1 1,1-1,-1 1,1-1,0 1,0-1,0 1,1-1,-1 0,0 1,1-1,0 0,-1 0,1 0,0 0,0-1,0 1,0 0,0-1,1 0,-1 1,0-1,1 0,-1 0,1 0,-1 0,1-1,1 1,9 3,0-1,0 0,0-1,0 0,9-1,-2 0,-1-1,1-2,0 0,-1 0,1-2,-1-1,0 0,0-1,-1-1,17-9,58-24,1 3,2 5,2 4,22 0,-73 21,0 2,1 2,-1 2,38 5,15-2,-81-1,1 0,-1 2,1 0,-1 1,0 1,-1 0,1 2,2 1,-17-2,-15-2,-18-1,-224-5,138-1,-78 8,171-3,1 0,-1 2,1 0,0 2,-5 2,14 0,14-2,20 1,-5-5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7:59:08.97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0,'0'13,"0"9,0 5,0 2,0 0,0 1,0-6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7:59:13.51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3287 1,'0'4,"0"0,-1 1,1-1,-1 0,0 0,0 1,0-1,-1 0,1 0,-1 0,0 0,0 0,-1-1,1 1,-1-1,1 1,-4 1,1 0,-1 0,0-1,0 0,-1 0,1 0,-1-1,0 0,0 0,0-1,0 0,-18 4,0-1,1-2,-1 0,0-2,-17-1,-30-1,0-4,0-2,1-4,-28-9,19-3,49 13,1 1,-2 2,1 1,-30-1,-438 5,239 5,203 0,1 2,0 3,-42 12,75-15,-36 3,-1-2,0-3,-1-3,-21-4,-40 1,45 3,-21 2,0-4,1-5,-1-3,-12-8,55 3,34 9,1 0,0 2,-13-2,32 6,-1 0,0 0,1 0,-1 1,0-1,1 0,-1 0,0 1,1-1,-1 1,1 0,-1-1,1 1,-1 0,1 0,0 0,-1 0,1 0,0 0,0 0,0 1,0-1,0 0,0 1,0-1,0 0,0 1,0-1,1 1,-1-1,1 1,-1 0,-1 8,-1 0,2 0,-1 0,2 0,-1 2,0 11,-9 78,5 41,1-17,-2-73,-2 0,-2 0,-6 10,1 1,7-24,1 1,3 0,1 0,2 0,3 28,-2-64,1 0,0 0,-1 0,1 0,1-1,-1 1,1 0,-1-1,1 1,0-1,0 1,0-1,1 0,-1 0,2 0,-3-1,0-2,0 1,0 0,1 0,-1 0,0-1,1 1,-1 0,1-1,-1 1,0-1,1 0,-1 0,1 1,-1-1,1 0,-1 0,1 0,0 0,-1-1,0 1,1 0,-1-1,1 1,-1-1,1 1,-1-1,0 0,1 1,-1-1,0 0,0 0,1 0,-1 0,0 0,0 0,0-1,0 1,-1 0,1-1,40-49,-30 35,1 2,0-1,1 2,6-6,-14 15,1 0,-1 0,1 0,0 1,-1 0,2 0,-1 1,0 0,0 0,1 0,-1 1,1 0,-1 0,6 0,111-10,-69 5,35 1,-61 4,0 2,0 1,0 1,0 2,0 0,-1 2,0 1,12 6,8 5,-20-6,0-2,1-1,0-1,0-1,1-2,26 3,106-4,30-8,-13 0,-59 6,-32-1,78-7,-164 5,0 0,-1 0,1 0,0 0,0 0,-1 0,1 0,0 0,-1 0,1 0,0 0,-1 0,1-1,-1 1,1 0,0 0,-1-1,1 1,-1 0,1-1,-1 1,1-1,-1 1,1-1,-1 1,1-1,-1 1,1-1,-1 1,0-1,1 0,-15-14,-34-10,-172-54,-148-29,350 103,-22-4,-1 3,0 2,0 1,0 2,-38 4,9-1,-21-4,-10-9,-42-12,103 16,0 4,-1 1,0 3,0 1,0 1,0 3,1 1,-4 3,13-3</inkml:trace>
  <inkml:trace contextRef="#ctx0" brushRef="#br0" timeOffset="1058.506">4699 590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2:53.35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3746 366,'-4'0,"-2"0</inkml:trace>
  <inkml:trace contextRef="#ctx0" brushRef="#br0" timeOffset="708.111">3514 469</inkml:trace>
  <inkml:trace contextRef="#ctx0" brushRef="#br0" timeOffset="6522.036">3514 469,'0'1,"0"0,0-1,-1 1,1 0,-1 0,1 0,0 0,-1 0,0-1,1 1,-1 0,1 0,-1-1,0 1,1-1,-1 1,0 0,0-1,0 1,0-1,1 0,-1 1,0-1,0 0,0 1,0-1,0 0,-1 0,-30 5,28-5,-164 8,-83-10,63-1,124 3,-153-4,172 1,1-3,0-1,-36-12,62 13,23 5,30 9,13 4,1-1,0-3,0-1,1-3,28-2,86-6,2-7,-148 10,188-19,12-11,-209 29,0 1,0 0,1 0,-1-2,0 1,-1-1,1 0,0-1,-1 0,1-1,-8 5,-1 0,1 0,-1-1,0 1,1 0,-1-1,0 1,1-1,-1 1,0 0,0-1,1 1,-1-1,0 1,0-1,0 1,0-1,1 1,-1 0,0-1,0 1,0-1,0 1,0-1,0 1,0-1,0 1,0-1,-1 1,1-1,0 1,0-1,0 1,0-1,-1 1,1 0,0-1,-1 1,1-1,0 1,-1 0,1-1,0 1,-1 0,1-1,0 1,-1 0,1 0,-1-1,-25-13,24 13,-48-18,-2 1,0 3,-28-3,16 3,-439-94,-414-30,864 133,-64-9,-1 5,-119 6,206 8,0 2,1 1,0 1,0 2,1 1,-24 13,-29 9,48-21,-11 3,1 3,0 1,2 2,-24 16,6 1,24-17,1 2,-13 12,39-27,-1 0,2 0,-1 1,1 0,1 1,0-1,0 1,1 1,0-1,-2 7,6-14,1 0,-1 1,1-1,-1 1,1-1,0 1,1 0,-1-1,1 1,-1 0,1-1,0 1,1 0,-1-1,0 1,1 0,0-1,0 1,0-1,0 1,1-1,-1 0,1 1,0-1,0 0,0 0,1 0,-1 0,1-1,-1 1,1-1,0 1,0-1,0 0,0 0,0 0,1-1,-1 1,11 4,0-1,0-1,1-1,-1 0,1 0,0-2,0 0,14 0,1418-4,-1426 2,0-2,0 1,12-5,54-6,-58 11,-11 0,-1 1,1 1,-1 0,1 2,16 2,-31-3,0-1,0 1,0 0,0 0,0 0,0 1,-1-1,1 0,0 1,-1 0,1 0,-1 0,0 0,1 0,-1 0,0 1,0-1,-1 1,1-1,0 1,-1 0,0-1,1 1,-1 0,0 0,-1 0,1 0,0 0,-1 0,0 0,0 0,0 1,0-1,0 0,0 0,-2 12,-1 1,-1-2,0 1,0 0,-2-1,0 0,0 0,-1-1,-1 0,0 0,-1 0,-1-1,0-1,-3 3,-5 5,-1-1,0-1,-2-1,0 0,0-2,-2-1,0 0,-1-1,-42 12,0-3,-2-2,0-4,-58 6,55-9,-438 52,76-13,379-45,-1-3,-20-2,-57 4,131-5,-1 0,1 0,0 0,-1 0,1 0,0 0,0 1,-1-1,1 0,0 1,0-1,0 1,-1 0,1-1,0 1,0 0,0 0,0 0,1-1,0 1,-1-1,1 1,0-1,0 1,0-1,0 1,0-1,0 1,1 0,-1-1,0 1,0-1,0 1,0-1,1 1,-1-1,0 0,0 1,1-1,-1 1,0-1,1 1,-1-1,0 0,1 1,-1-1,1 0,40 26,2-11,1-2,1-2,0-2,0-2,40 1,-33-3,893 66,-613-52,-312-18,-11-1,1 1,-1 0,1 0,-1 1,1 0,4 2,-12-1,-9-1,-54 5,0-3,0-3,-16-3,-22 0,-1547 1,1612 1,-5 0,0 1,-18 4,31 4,25-9,1 1,0-1,-1 0,1 1,0-1,0 0,0 1,-1-1,1 1,0-1,0 0,0 1,0-1,0 1,0-1,0 1,0-1,0 0,0 1,0-1,0 1,0-1,0 1,0-1,0 0,0 1,1-1,-1 1,0-1,0 0,0 1,1-1,-1 0,3 4,1 0,-1-1,1 0,0 0,0 0,0 0,1-1,2 2,52 23,1-3,1-2,1-3,31 4,-24-4,616 138,-491-115,-158-35,-21-5,0 1,1 1,-2 0,1 1,-1 0,1 1,6 5,-19-10,-1 0,1 1,0-1,0 1,-1 0,1 0,-1 0,0 0,1 0,-1 0,0 0,0 0,0 0,0 0,-1 0,1 1,-1-1,1 0,-1 1,0-1,0 0,0 1,0-1,0 0,0 1,-1-1,1 0,-1 1,0-1,0 0,1 0,-2 0,1 2,-5 7,0 1,0-1,-1 0,-1 0,-3 3,-11 12,-1-1,-2-1,0-1,-2-1,0-1,-6 2,-65 38,-20 5,41-24,-75 34,150-75,1 0,-1 0,0 0,1 0,0 0,-1 0,1 0,0 0,-1 1,1-1,0 0,0 1,0-1,0 1,0-1,0 2,1-2,0-1,0 1,0 0,0 0,0 0,0 0,0 0,0 0,0 0,0 0,1-1,-1 1,0 0,1 0,-1 0,1 0,-1-1,1 1,-1 0,1-1,-1 1,1 0,5 4,0 0,1 0,-1-1,1 0,0 0,5 1,71 32,1-3,37 7,179 42,-214-60,53 11,-58-16,-1 4,22 11,-96-28,-18-4,-21-3,-448-66,-57-11,498 72,6 2,0-1,0-2,1-1,0-2,1-1,-4-3,22 6,0 0,1 0,-11-11,14 11,0 1,0 0,-1 1,0 0,-1 1,-5-3,8 6,1-1,-1 2,0-1,0 1,1 1,-2-1,1 2,0-1,0 1,0 1,0-1,-7 3,-1 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9:01.16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2743 126,'-39'-2,"0"-2,-12-3,11 1,1 2,-8 2,40 2,-59 0,0-3,-40-8,20 0,-12 3,30 4,0-4,-24-7,36 2,29 5,1 2,0 1,-1 2,-25-1,9 4,8-2,-1 2,0 2,1 1,-1 2,1 1,-31 10,44-10,-1 0,1-2,-1-1,0-1,-5 0,-3 0,0 1,-15 5,-59 7,74-13,0 3,0 0,-7 4,11-3,0-1,-1-1,0-1,-18-1,-15 1,15 6,44-9,0 0,0 1,-1 0,1-1,0 1,0 0,0 0,0 0,0 1,0-1,0 0,1 1,-1-1,0 1,1 0,-1-1,0 3,2-3,0 0,0 0,0 0,0 0,0 0,0 0,1 0,-1 0,0 0,1 0,-1 0,1-1,-1 1,1 0,-1 0,1 0,0 0,-1-1,1 1,0 0,-1 0,1-1,0 1,0-1,0 1,0-1,27 18,-24-16,13 7,0-2,0 0,1 0,0-2,0 0,0-1,0-1,16 0,29 0,0-3,0-3,36 1,496 2,-555-2,-1-2,12-3,68-5,-63 11,36-2,55 8,-75 7,-50-8,0 0,0-2,10 0,-11-2,-4 0,0 0,0 1,-1 1,1 0,15 5,-28-6,1 1,-1-1,1 1,-1 0,0 1,0-1,0 1,0 0,-1 0,1 0,-1 0,0 1,0 0,0-1,0 1,0 0,-1 0,0 0,0 1,0-1,0 1,-1-1,1 1,2 17,-1-1,-1 1,-1 0,0-1,-2 1,-1 0,0-1,-1 1,-2-1,-3 12,5-25,-1 0,1-1,-1 1,0-1,-1 1,0-1,0-1,0 1,-1-1,0 0,0 0,-1 0,0-1,0 0,0 0,0-1,-1 0,1 0,-1-1,0 0,-6 1,-20 7,0-2,0-2,0-1,-24 0,-144 6,-163-13,129-2,195 2,10 0,0 2,0 0,1 2,-1 1,-8 4,14-3,0-1,-1-1,-9-1,-36 4,-32 4,-101-4,91-5,-58 10,125-6,-17 2,1 3,-23 7,-37 8,122-25,-1 0,1 0,-1 0,1 0,-1 0,0 0,1 0,-1 0,1 1,-1-1,1 0,-1 0,1 1,-1-1,1 0,-1 1,1-1,-1 0,1 1,0-1,-1 1,1-1,-1 1,1-1,0 1,0-1,-1 1,1-1,0 1,0-1,0 1,-1-1,1 1,0 0,0-1,0 1,0-1,0 1,0 0,0-1,1 1,-1-1,0 1,0-1,0 1,0-1,1 1,-1 0,0-1,1 1,-1-1,0 0,1 1,-1-1,0 1,1-1,-1 1,1-1,-1 0,1 1,34 21,4-7,2-2,0-1,0-3,37 4,5 3,46 10,323 59,-384-79,-1-3,1-3,0-3,53 0,-87 1,0-1,0-2,30-9,-24 5,0 2,19 0,-33 7,-20 0,0 1,0-1,0 0,0-1,0 1,0-1,0 0,-1-1,1 1,0-1,0 0,0-1,-6 2,-1 0,1 0,0 1,-1-1,1 0,0 1,-1-1,1 1,-1-1,0 0,1 1,-1-1,1 1,-1-1,0 1,1 0,-1-1,0 1,0 0,1-1,-1 1,0 0,0 0,1 0,-1-1,-1 1,-23-9,-29-1,0 2,-45 0,16 1,-13 1,-31 3,99 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10:05.14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3092 122,'-3'-3,"0"0,0 1,0-1,0 0,0 1,-1 0,1 0,-1 0,1 0,-1 0,0 1,0 0,-4-1,-4-3,-8-4,-1 2,-1 0,1 2,-1 0,0 2,0 0,-6 1,-49-1,-35 6,19 0,-50-1,-31 1,-2-8,77-7,54 6,-37 0,-211 8,-129-4,306-10,81 7,1 1,-1 2,0 1,1 2,-1 1,-16 4,-35 3,61-7,0 0,-19 6,42-8,0 0,1 0,-1 0,0 1,1-1,-1 1,1-1,-1 1,0-1,1 1,0 0,-1 0,1 0,-1 0,1 0,0 0,0 0,0 0,-1 1,1-1,0 0,1 1,-1-1,0 1,0-1,0 2,1-1,0 0,1 0,-1 0,1 0,-1 0,1 0,0 0,0-1,0 1,0 0,0 0,0-1,0 1,0 0,1-1,-1 1,1-1,0 1,10 9,1-1,0-1,0 0,1 0,1-1,42 17,1-2,1-3,1-2,35 4,8 4,-20-7,0-3,0-4,62 0,256-7,-248-6,-106 0,-1-2,0-2,0-2,0-2,-1-1,0-3,15-8,6 0,23-3,19-6,-82 22,0 2,0 0,0 1,0 2,1 1,0 1,18 2,-43-1,-1 0,1 0,0 0,-1 0,1 0,-1 1,1-1,-1 1,0-1,1 1,-1-1,1 1,-1 0,0 0,1-1,-1 1,0 0,0 0,0 0,0 1,0-1,0 0,0 0,0 1,0-1,-1 0,1 1,0 0,-1 1,1 1,-1-1,0 0,0 0,0 1,-1-1,1 0,-1 1,0-1,1 0,-2 0,1 0,0 1,-8 14,0-1,-1 0,0-1,-5 4,15-19,-34 42,-1-2,-3-2,-1-1,-1-2,-2-1,-2-3,-1-1,-1-3,-23 10,-53 21,-3-5,-1-6,-29 3,-12-5,-73 7,94-22,-117 22,-117 2,212-44,-150-9,157-4,160 2,-48 4,48-4,0 0,1 1,-1-1,0 0,0 0,1 0,-1 1,0-1,1 0,-1 1,0-1,1 0,-1 1,0-1,1 1,-1-1,1 1,-1-1,1 1,-1 0,1-1,-1 1,1-1,-1 1,1 0,0 0,0-1,-1 1,1 0,0-1,0 1,0 0,0 0,0 0,0-1,0 1,0 0,0 0,0-1,0 1,0 0,1 0,-1-1,0 1,0 0,1-1,-1 1,1 0,-1-1,0 1,1 0,-1-1,1 1,0-1,-1 1,1-1,-1 1,1-1,0 0,-1 1,5 3,-1-1,0 1,1-1,0 1,0-2,0 1,0 0,0-1,1 0,4 1,65 14,-42-11,251 50,2-11,2-14,5-12,293-21,-571 1,-1 2,0-2,0 0,0 0,-1-1,1-1,0 0,9-5,-22 8,-1 0,1 0,-1 0,1 0,0-1,-1 1,1 0,-1 0,1-1,-1 1,1 0,-1-1,1 1,-1-1,0 1,1-1,-1 1,0-1,1 1,-1-1,0 1,1-1,-1 1,0-1,0 1,0-1,1 0,-1 1,0-1,0 1,0-1,0 0,0 0,-15-16,-32-7,1 6,-1 2,-1 2,-20-2,-154-23,149 27,-814-146,609 107,278 51,-47-7,37 6,29 8,70 19,145 42,3-10,27-6,145 13,-369-57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1:03.14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1:09.08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4338 226,'-3'5,"0"-1,0 0,0 0,0-1,-1 1,0-1,0 1,0-1,0 0,0-1,-2 2,-7 5,-50 40,-10 3,35-26,32-22,0-1,0 0,0-1,-1 1,1-1,-1 0,1-1,-1 1,1-1,-1-1,0 1,0-1,1 0,-1-1,0 0,-2 0,-19-5,0 0,1-2,-11-6,1 2,-666-190,322 112,258 69,-107-5,42 7,132 11,24 3,0 0,0 3,0 0,-11 3,42-1,0 0,1 0,-1-1,0 1,0 0,1 0,-1 0,0 1,1-1,-1 0,0 0,1 0,-1 0,0 1,1-1,-1 0,1 1,-1-1,0 0,1 1,-1-1,1 1,-1-1,1 1,-1-1,1 1,0-1,-1 1,1-1,0 1,12 13,39 11,-48-24,170 69,3-9,9-5,367 85,-390-102,373 87,226 11,-740-135,20 5,1-3,-1-1,21-3,-60 0,1 0,-1 0,1 0,-1-1,0 1,1-1,-1 1,1-1,-1 0,0 0,1 0,-1 0,0 0,0-1,1 0,-3 1,1 1,-1-1,1 0,-1 0,1 1,-1-1,0 0,0 0,1 0,-1 1,0-1,0 0,0 0,0 0,0 0,0 1,0-1,0 0,0 0,-1 0,1 1,0-1,0 0,-1 0,1 0,0 1,-1-1,0 0,-3-5,0 0,-1 0,0 1,-1-1,1 1,-1 1,0-1,-3-1,-35-22,-1 2,-1 2,-37-12,-150-50,218 81,-157-48,-3 8,-1 7,-2 8,-1 7,-1 9,-122 7,247 7,-1-3,1-2,0-3,-24-7,59 9,39 5,300 44,-144-17,-90-14,657 76,-703-87,-90-11,-233-30,-282-3,-297 34,669 9,176 0,-29 1,44-1,1 0,0 0,-1 0,1 1,0-1,0 1,0 0,-1 0,1 0,0 0,0 0,0 0,0 0,0 1,1-1,-2 1,3-1,0-1,0 0,0 1,-1-1,1 1,0-1,0 1,0-1,0 0,0 1,0-1,0 1,0-1,0 1,0-1,0 0,0 1,0-1,0 1,1-1,-1 1,0-1,0 0,0 1,1-1,-1 0,0 1,0-1,1 1,-1-1,0 0,1 0,-1 1,0-1,1 0,-1 0,0 1,1-1,-1 0,1 0,19 11,-19-11,60 21,1-2,0-4,1-2,51 3,12 4,489 110,111 59,-686-178,-25-8,1 1,-1 1,1 1,3 2,-18-5,-13-2,-102-3,-113-16,106 6,-1455-156,1547 165,-15-3,0 3,-11 1,53 2,1 0,-1 0,0 0,1 0,-1 0,0 1,1-1,-1 1,0-1,1 1,-1-1,1 1,-1 0,1 0,-1 0,2-1,0 0,-1 1,1-1,0 1,0-1,0 1,-1-1,1 0,0 1,0-1,0 1,0-1,0 1,0-1,0 1,0-1,0 1,0-1,0 1,0-1,0 1,1-1,-1 0,0 1,0-1,0 1,1-1,-1 0,0 1,1-1,-1 1,5 4,-1 0,1 0,0-1,0 0,1 0,3 2,95 57,3-4,10-2,-60-29,303 138,139 71,-496-235,14 7,-2 0,1 0,-1 2,0 0,5 5,-20-15,1 0,-1-1,1 1,0-1,-1 1,1 0,-1 0,0-1,1 1,-1 0,1 0,-1-1,0 1,0 0,0 0,1 0,-1 0,0 0,0-1,0 1,0 0,0 0,0 0,-1 0,1 0,0-1,0 1,-1 0,1 0,0 0,-1-1,1 1,-1 0,1 0,-1-1,1 1,-1 0,1-1,-1 1,0-1,1 1,-1-1,0 1,0-1,1 1,-1-1,0 0,0 1,0-1,1 0,-1 0,0 0,0 1,-54 14,49-14,-502 85,457-77,0-3,0-1,0-3,-15-3,48 4,29 4,33 7,196 36,-58-13,27 16,-190-45,-32-4,-45-5,-882-106,342 33,-495-40,1043 108,21 2,0 1,-1 2,-17 1,41 2,15 2,132 31,1-6,28-3,73 14,452 109,326 54,-996-201,-25-2,0 0,0 0,0 0,0 0,0 0,0 0,0 0,-1 0,1 0,0 0,0 0,0 0,0 0,0 0,0 0,0 0,0-1,0 1,0 0,-1 0,1 0,0 0,0 0,0 0,0 0,0 0,0 0,0-1,0 1,0 0,0 0,0 0,0 0,0 0,0 0,0 0,0 0,0-1,0 1,0 0,0 0,0 0,0 0,0 0,0 0,0 0,0 0,0-1,0 1,0 0,0 0,1 0,-1 0,0 0,0 0,0 0,0 0,0 0,0 0,0 0,0 0,0 0,1-1,-39-15,-64-20,-1 5,-85-14,-217-24,106 21,234 35,60 11,38 7,664 108,-649-107,-33-9,-25-6,-28-7,-30-2,-1 3,-1 4,0 2,0 3,0 3,-28 5,45-2,4-1,0 3,1 1,-14 5,60-8,-1 1,1-1,-1 1,1-1,-1 1,1 0,0 0,0 0,-1 0,1 1,0-1,-1 2,3-3,-1 0,1 1,0-1,-1 1,1-1,0 1,0-1,0 1,0-1,0 1,-1-1,1 1,0-1,0 1,0-1,0 1,0-1,0 1,0-1,1 1,-1-1,0 0,0 1,0-1,0 1,1-1,-1 1,0-1,0 1,1-1,-1 0,0 1,1-1,-1 1,7 4,-1 0,1 0,0 0,0-1,0 1,2-1,16 11,-25-15,1 0,-1 0,0 0,0 0,0 0,1 0,-1 1,0-1,0 0,0 0,1 0,-1 0,0 0,0 1,0-1,0 0,0 0,1 0,-1 1,0-1,0 0,0 0,0 0,0 1,0-1,0 0,0 0,0 1,0-1,0 0,0 0,0 0,0 1,0-1,0 0,0 0,0 1,0-1,0 0,0 0,0 0,0 1,-1-1,1 0,0 0,0 0,0 1,0-1,0 0,-1 0,1 0,0 0,0 1,0-1,-1 0,1 0,0 0,0 0,0 0,-1 0,1 0,0 0,0 0,-21 4,-119 4,-123-11,116 0,121 3,31-1,44 1,109-2,197 5,-319 1,0 1,0 2,-1 1,24 10,137 57,-10-3,-46-29,8-4,-122-38,-26-1,0 0,0-1,0 1,0-1,0 1,0-1,0 1,0 0,0-1,0 1,-1-1,1 1,0 0,0-1,0 1,0-1,-1 1,1 0,0-1,0 1,-1 0,1-1,0 1,0 0,-1 0,1-1,0 1,-1 0,1 0,-1-1,1 1,0 0,-45-30,3 8,-2 2,-1 2,0 2,-1 2,-1 1,-11 1,-97-13,-42 3,-21-2,140 13,-198-32,250 41,36 11,41 15,100 30,25 0,48 16,-175-53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9:10.513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2072 31,'-1251'0,"1212"-2,0-1,-14-5,14 2,1 2,-19 1,-71 1,30 0,-66 8,161-6,0 1,-1 0,1 0,0 0,0 1,0-1,0 1,0 0,0-1,0 1,1 1,-1-1,1 0,-1 0,1 1,0 0,0-1,0 1,0 0,1 0,-1 0,1 0,0 0,-1 1,-4 13,0 1,1-1,1 1,1 2,-2 2,-27 90,21-81,2 0,1 1,1-1,-2 32,9-61,0 0,0 0,1 0,-1 0,0 1,1-1,-1 0,1 0,0 0,0 0,0 0,0-1,0 1,0 0,0 0,1-1,-1 1,0 0,1-1,0 1,-1-1,1 0,0 0,0 0,0 1,-1-2,1 1,0 0,0 0,0-1,1 1,-1-1,0 1,0-1,2 0,12 2,0-1,0-1,0 0,13-3,-5 1,541-1,-317 4,-219-1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01.9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12:46.66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0,'0'5,"0"4,0 6,4 4,1-1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12:53.092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2888 201,'0'5,"-1"0,1 0,-1-1,0 1,-1-1,1 1,-1 0,0-1,0 0,0 0,0 1,-1-1,0 0,1-1,-2 1,1-1,0 1,-1-1,1 0,-1 0,0 0,0-1,0 1,-1-1,1 0,0 0,-1-1,1 1,-1-1,-2 0,-18 5,0-1,0-1,0-2,-1 0,-7-2,-1074 2,517-5,455 1,-152 5,253 0,0 3,-20 5,-48 8,28-8,49-6,0-1,0-1,0-2,0 0,-5-2,29 1,0 0,-1 0,1 0,0 0,0-1,0 1,0 0,0-1,-1 1,1 0,0-1,0 1,0-1,0 0,0 1,0-1,1 0,-1 1,0-1,0 0,0 0,1 0,-1 0,0 0,1 0,-1 0,0-1,1 0,0 0,0 0,0 0,0 0,0 0,1 0,-1 0,1 0,-1 0,1 0,0 0,-1 0,1 0,0 0,1 0,6-12,2 0,0 1,0 0,3-1,-5 5,11-11,0 0,1 2,1 0,1 1,0 1,1 1,6-2,-19 13,1-1,0 2,0 0,0 0,1 1,-1 0,0 1,6 0,97 4,-43 0,-41 0,0 1,0 1,-1 1,1 2,-1 1,25 12,71 20,-72-27,1-2,1-2,0-3,0-2,25-2,-26-5,1-2,-1-3,0-3,-1-1,0-3,5-4,116-48,7-13,-161 70,-4 3,0 0,1 1,-1 1,13-2,-21 5,0 0,0 0,0 1,0 0,0 0,0 0,0 1,0 1,0 0,7 2,-12-2,0-1,-1 1,1 0,-1 1,0-1,1 0,-1 1,0-1,-1 1,1-1,0 1,-1 0,1 0,-1 0,0 0,0 0,0 0,0 0,-1 1,11 69,-9-58,-2-11,5 33,-2 0,-2 0,-1 0,-1 0,-3 0,1-24,-1 0,0-1,-1 1,-1-1,0 0,0-1,-1 0,-1 0,-4 6,-22 23,-29 28,50-54,-39 40,-2-3,-52 38,83-72,-1-1,0-1,-2-1,1-1,-2-2,1 0,-1-2,-1-1,-2-1,-62 6,-1-4,0-4,-1-4,-18-5,-43 1,-705 3,852 0,-1 0,1 0,-1 1,1 0,-1 0,1 1,0 1,-1-1,1 1,0 0,5-1,0 0,0 1,0-1,0 0,1 1,-1 0,1 0,-1-1,1 2,0-1,0 0,0 0,1 0,-1 1,1-1,0 1,-1 0,2-1,-1 1,0 0,1-1,0 1,0 3,-1-2,1 0,0-1,1 1,-1 0,1 0,0-1,0 1,0-1,1 1,0-1,0 1,0-1,0 0,1 0,-1 0,1 0,0 0,0-1,1 1,-1-1,1 0,-1 0,1 0,0 0,0-1,1 0,-1 0,0 0,1 0,-1 0,1-1,1 0,12 4,0-2,0 0,0-1,0-1,0 0,1-2,-1 0,1-1,4-3,-1-2,0 0,0-1,0-1,-1-2,-1 0,11-7,21-11,15-6,2 2,2 4,25-6,-65 29,1 1,0 2,0 1,0 1,0 2,16 3,43-1,26 2,81 15,-78-6,-75-9,-18 0,0-2,1-1,-1-1,1-2,-1 0,1-2,0-1,-20 1,-1 0,1 0,-1-1,1 0,-1 0,0 0,0-1,-1 0,6-5,52-59,-38 39,205-237,-39 17,-58 71,-113 148,-22 28,-6 6,-49 44,-150 153,95-87,-5-6,-5-4,-22 8,34-37,4 5,-93 91,190-162,-4 4,0 0,-1-1,0-1,-7 4,15-11,1-1,-1 1,0-1,0 0,0-1,0 1,0-1,0 0,0 0,0-1,-1 1,1-1,0 0,0-1,-1 1,-1-1,-36-6,-1 3,-38 0,-17 0,96 4,0 0,0 0,0-1,-1 1,1-1,0 0,0 1,0-1,0-1,0 1,1 0,-1-1,0 1,1-1,-1 0,0 0,1 0,0 0,0 0,-2-3,2-3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0:38.03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0:42.12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3094 155,'-1911'0,"1857"3,-45 7,-44 3,106-13,7 0,0 0,-1 2,1 2,0 0,0 2,-14 5,-1 2,-2-3,1-2,-42 2,58-7,16-1,-2 0,0 0,0-1,0-1,0-1,0 0,0-1,12 2,0-1,1 0,-1 0,1 0,-1-1,1 1,-1-1,1 0,0 0,0 0,0 0,0 0,0-1,1 1,-1-1,1 0,-1 0,1 0,0 0,0 0,0-1,1 1,-1 0,1-1,0 1,0-1,0 0,0 0,-2-18,1-1,1 1,2 0,1-15,-1 6,-1 30,0 0,0 0,0 0,0 0,1 0,-1 0,0 0,0 0,1 0,-1 0,1 0,-1 0,1 0,-1 0,1 0,-1 0,1 0,0 1,0-1,-1 0,1 0,0 1,0-1,0 1,0-1,0 0,1 1,1-1,-1 0,1 1,-1 0,1-1,-1 1,0 0,1 0,-1 1,1-1,2 1,10 2,0 2,-1 0,15 6,-15-5,239 95,-185-76,6 2,-1 2,-1 4,-2 2,13 13,-54-26,-1 1,-1 2,-2 0,0 2,-2 1,0 1,12 22,-29-41,0 1,-1-1,0 1,0 0,-1 1,0-1,-1 1,-1-1,0 1,0 0,-1 0,-1 0,0 0,-1 0,0 3,-1 0,-1 1,-1 0,0-1,-1 1,-1-1,0 0,-1-1,-1 0,0 0,-10 12,-8 20,23-39,-1 1,0-1,0 0,0 0,-1 0,0 0,-1-1,1 0,-7 4,8-7,0-2,0 1,0-1,-1 1,1-1,-1 0,1-1,-1 1,0-1,1 0,-1 0,1 0,-4-1,-67-12,44 6,-178-27,-1 9,-1 10,-50 8,243 7,-5 1,24 0,-1-1,1 1,-1 0,0 0,1 0,-1-1,1 1,-1 0,1-1,0 1,-1 0,1-1,0 1,0-1,-1 1,1-1,0 1,0-1,-1 1,1-1,0 0,0 0,0 1,0-1,0 0,0 0,70 31,1-3,1-4,71 14,-137-36,167 42,2-8,69 1,-203-34,0-2,1-2,-1-2,0-1,0-3,-1-1,0-2,0-2,-1-1,11-7,-5-3,-29 12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0:15.83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0:20.66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3:00:31.39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2667 81,'0'11,"0"1,-1 0,0-1,-1 1,-3 9,5-20,0 1,-1-1,1 1,0-1,-1 0,0 1,1-1,-1 0,0 0,1 0,-1 1,0-1,0 0,0 0,0 0,0 0,0 0,-1-1,1 1,0 0,0 0,-1-1,1 1,0-1,-1 1,1-1,0 0,-1 1,1-1,-1 0,1 0,0 0,-1 0,1 0,-1 0,1-1,0 1,-1 0,1-1,-1 1,1-1,0 1,0-1,-1 0,1 1,0-1,0 0,0 0,0 0,0 0,-1-1,-21-13,12 6,0 1,-1 1,0 0,-1 0,1 1,-1 1,-10-3,-109-30,62 17,-2 2,-3 3,20 11,1 1,-1 3,-31 5,-24-1,-24-6,34 0,-81 9,58 19,8-12,0-5,-46-5,-495-3,653-1,-1 1,1 0,-1 1,1-1,-1 0,0 1,1 0,0 0,-1 0,1 0,0 1,-1-1,1 1,0 0,0 0,0 0,0 0,1 1,-1-1,-1 2,0 3,0 0,0 0,1 0,0 0,0 0,0 1,1 0,-1 7,2-9,-7 22,2 0,1 1,2-1,0 22,1-26,0 0,-1 0,-2 1,0 0,2 0,-1 23,4-11,1-7,-2 1,-1 0,-2 0,-4 16,2-8,1 1,2 0,2 0,2 0,2 4,-1 46,-2-82,0 1,0-1,1 1,0-1,1 0,0 1,0-1,1 0,-1 0,5 6,-5-10,1 0,0-1,-1 1,1-1,1 0,-1 0,0 0,1-1,-1 1,1-1,0 0,0 1,0-2,0 1,0 0,1-1,-1 0,0 0,1 0,-1-1,1 1,57 3,-1-2,51-6,12 0,-7 6,78 15,-105-4,-44-6,0-1,30-1,-31-4,79-4,-122 3,1-1,-1 1,1-1,-1 0,1 0,-1 0,1 0,-1-1,0 1,0 0,0-1,0 0,0 1,0-1,0 0,0 0,-1 0,1 0,-1 0,1-1,-1 1,0 0,0-1,0 1,0-1,-1 1,1-1,0 1,-1-1,0 0,0-1,2-13,-1-1,-1 0,-1 0,-1-10,-1-3,3 26,-1-23,1 1,1 0,2-5,-2 22,1 0,1 0,0 1,0-1,1 1,0-1,1 1,0 0,0 1,2-2,14-16,2 2,1 1,0 1,2 1,0 1,1 1,2 2,4-2,71-49,-79 53,1 1,0 1,0 1,2 2,11-4,34-13,175-73,-177 71,2 4,39-8,-33 11,-71 19,-1 1,0-1,0-1,1 1,-2-1,1 0,2-3,-8 7,0-1,0 0,0 0,0 1,-1-1,1 0,0 0,-1 0,1 0,0 0,-1 0,1 0,-1 0,0 0,1 0,-1 0,0 0,1-1,-1 1,0 0,0-1,-1 1,1-1,-1 1,0 0,1-1,-1 1,0 0,0-1,0 1,0 0,0 0,0 0,0 0,-1 0,1 0,0 0,-1 0,1 0,0 1,-1-1,-1 0,-13-7,-2 1,1 1,-1 1,0 0,0 2,0 0,-18-1,-26 2,-45 4,19 0,12-2,20-2,1 3,-1 3,-14 3,9 1,-57-1,54-4,-55 10,68-8,1-1,-1-3,-23-3,3 1,-19 3,-86 21,28-24,54 0,-14 4,25 9,-17 1,96-13,1 0,0 0,0 0,0 0,0 0,0 1,0 0,0 0,0 0,0 0,0 0,0 0,1 1,-1-1,0 1,1 0,-1 0,1 0,0 0,-1 0,1 1,0 2,-1-1,1 1,1 0,-1 0,1 0,0 0,0 0,0 0,1 0,-1 1,1-1,1 4,-1-3,0 26,-1-1,-3 16,4-44,-1-1,1 0,0 1,0-1,0 1,1-1,-1 0,0 1,1-1,0 1,-1-1,1 0,0 0,0 1,0-1,0 0,1 0,-1 0,1 0,-1 0,1 0,2 1,-1 0,1-1,0 1,0-1,0 1,0-1,1-1,-1 1,0 0,5 0,11 2,0-1,-1-1,1-1,16-1,-36 0,96 1,1 0,31-7,-122 6,-1-1,0 0,0 0,0-1,-1 1,1-1,0 0,0 0,-1-1,0 1,1-1,-1 0,0 0,0-1,0 1,-1-1,0 0,1 0,1-2,0-4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00:12.98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00:19.40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2950 94,'-125'-2,"15"0,-42 7,-132 22,214-22,-369 15,184-23,-364 6,460 9,56-4,-23-3,24-4,24 1,-47-7,122 4,0 1,0-1,0-1,0 1,0 0,0-1,0 0,1 1,-1-1,1 0,-1 0,1-1,0 1,0 0,0-1,0 1,0-1,1 0,-1 0,1 1,0-1,0 0,0 0,0 0,0 0,1-1,-1 1,1 0,0-1,-1-1,0 0,0 0,1 0,0 0,0 1,0-1,1 0,0 0,0 0,0 0,0 0,1 1,-1-1,1 1,1-1,-1 1,1 0,1-3,-2 6,-1 0,0 0,1 0,-1 0,1 1,-1-1,1 1,-1-1,1 1,0 0,-1-1,1 1,-1 0,1 0,0 0,-1 0,1 0,0 0,-1 1,1-1,-1 1,1-1,-1 1,1-1,0 2,45 23,-25-12,34 12,43 19,-3 4,-2 4,23 21,-111-68,-1 0,0 0,-1 1,1 0,-1 0,0 0,-1 0,1 1,-1 0,-1-1,1 1,-1 0,0 0,-1 0,1 1,-2-1,1 0,-1 0,0 1,0-1,0-3,-1 0,1 0,-1 0,1 0,-1 0,-1 0,1-1,0 1,-1 0,0-1,0 1,0-1,0 0,0 1,-1-1,0 1,0-2,0 0,1-1,-1 1,0 0,0-1,0 0,0 0,0 0,0 0,-1 0,1 0,0-1,0 0,-1 0,1 0,0 0,0 0,-1 0,1-1,0 0,0 1,-1-2,-38-10,2-1,-2-4,-48-15,66 24,-4-1,0 0,0 2,-1 1,0 1,0 2,-1 1,14 2,1 0,-1 1,1 1,0 1,0 0,0 1,0 0,0 1,1 1,0 1,0 0,1 0,0 1,0 1,-3 4,14-12,0 0,1 0,-1 0,1 0,-1 0,1 1,0-1,-1 1,1-1,0 1,0-1,0 1,0 0,1-1,-1 1,0 0,1 0,-1-1,1 1,-1 0,1 0,0 0,0 0,0 0,0 0,0 0,0-1,1 1,-1 0,0 0,1 0,0 0,-1-1,1 1,0 0,0 0,0-1,0 1,0-1,1 1,3 3,0 0,1-1,0 0,-1 0,1 0,1-1,-1 0,0 0,1 0,2-1,26 7,2-2,-1-2,1-1,0-2,-1-1,1-2,4-2,51 0,-75 3,227 5,-191-1,-1 3,0 1,31 11,-18-3,-47-14,-1 2,0 0,0 1,0 0,-1 2,0 0,0 1,-1 0,0 1,0 1,7 6,-5 0,2 0,-2 2,0 0,0 1,-13-13,1 0,-1 0,0 0,-1 1,0-1,0 1,0 0,-1 0,0 0,0 0,-1 1,0 0,1 16,0 1,-2-1,-1 0,-1 0,-1 0,-2 4,2-15,-1 1,0-1,-1 0,-1-1,0 1,0-1,-1 0,-1-1,0 0,0 0,-7 6,-19 16,-2 0,-1-3,-14 8,21-13,2 2,0 0,2 2,1 2,-20 30,31-43,10-12,-1 0,1 0,0 0,1 0,0 1,0 0,0-1,1 1,-2 6,4-11,0 0,0 0,0 0,0 1,0-1,1 0,-1 0,1 0,-1 0,1 1,0-1,0 0,0 0,0 0,0-1,0 1,0 0,1 0,-1-1,1 1,-1 0,1-1,0 0,-1 1,1-1,0 0,0 0,0 0,0 0,0 0,0 0,0-1,2 1,15 6,0-1,1 0,0-1,0-2,0 0,1-1,-1-1,0-1,1 0,11-3,-9-3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3:40.10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04.49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0,'0'5,"0"4,0 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4T18:13:48.36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3593 427,'-95'0,"-143"3,194 0,-1 2,1 2,0 2,-11 5,-16 3,0-4,-1-2,-64 0,-62 9,78-5,-129 23,222-29,41-6,46-3,66-19,-2-5,0-6,27-14,-80 22,1 3,1 3,0 3,61-2,-106 14,1-1,-1-2,0 0,0-2,-28 6,1 0,-1 0,0 0,0 0,0 0,1 0,-1 0,0 0,0 0,0 0,1 0,-1 0,0 0,0 0,0 0,0 0,1 0,-1 0,0 0,0 0,0 0,0-1,1 1,-1 0,0 0,0 0,0 0,0 0,0-1,1 1,-1 0,0 0,0 0,0 0,0-1,0 1,0 0,0 0,0 0,0 0,0-1,0 1,0 0,0 0,0 0,0-1,0 1,0 0,0 0,0 0,0-1,0 1,0 0,0 0,0 0,0 0,0-1,-1 1,-14-8,-23-2,-99-10,-67 3,141 10,-52-11,63 8,-1 2,-49 0,-792 9,804 2,0 4,1 3,0 5,1 3,-67 24,-243 81,392-121,1-1,0 1,-1 1,1-1,0 1,0 0,1 0,-1 1,0-1,-2 4,5-4,0-1,0 1,1 0,-1-1,1 1,0 0,0 0,0 0,0 0,0 0,1 0,-1 0,1 0,0 0,0 0,0 0,0 0,0 0,1 0,0 2,22 121,-6 1,-5 1,-5 18,-7-80,1-66,-1 0,0-1,0 1,0 0,0 0,0 0,0 0,0 0,0 0,0 0,0 0,1 0,-1 0,0 0,0 0,0 0,0 0,0 0,0 0,0 0,0 0,0 0,1 0,-1 0,0 0,0 0,0 0,0 0,0 1,0-1,0 0,0 0,0 0,0 0,0 0,1 0,-1 0,0 0,0 0,0 0,0 0,0 0,0 1,0-1,0 0,0 0,0 0,0 0,0 0,0 0,0 0,0 0,0 0,0 1,0-1,0 0,6-15,3-21,-2-28,21-209,-6-204,-20 442,2 1,2-1,0 2,3-1,1 1,1-1,13-46,-24 80,0 0,0 0,0 0,0 0,0 0,0 0,0 0,0 0,0 0,0 1,1-1,-1 0,0 0,0 0,0 0,0 0,-3 25,-8 37,-2 0,3 1,2-1,2 42,7 191,2-116,-2-66,5-1,7 26,-12-134,0 1,0 0,0 0,0-1,1 1,0-1,0 1,0-1,0 1,-2-5,1 1,-1-1,0 0,1 1,-1-1,1 1,-1-1,0 0,1 1,-1-1,1 0,-1 1,1-1,-1 0,1 0,-1 0,1 1,-1-1,1 0,-1 0,1 0,-1 0,1 0,0 0,-1 0,1 0,-1 0,1 0,1-1,-1 0,1 0,-1 0,1 0,-1 0,0-1,0 1,1 0,-1 0,0-1,0 1,0-1,0 1,0-2,35-68,-2-1,-4-2,6-33,43-101,-55 151,2 1,3 2,2 0,29-35,-58 85,1 0,0 1,0-1,0 1,1 0,-1 0,1 0,0 1,0-1,0 1,0 0,0 0,0 0,2 0,-2 1,0 1,-1 0,1 0,0 0,0 0,-1 1,1-1,0 1,-1 0,1 0,-1 1,1-1,-1 1,1-1,-1 1,0 0,0 0,0 1,64 39,1-3,1-3,2-2,2-4,1-3,59 12,27-2,2-7,1-8,1-6,147-7,-291-10,-41 0,-162-1,1 8,-113 21,-357 80,516-78,-112 40,213-59,-1-1,-8 0,43-8,0-1,0 0,0 0,1 1,-1-1,0 0,0 0,0 0,0 0,0 0,1 0,-1 0,0 0,0 0,0-1,0 1,0 0,1 0,-1-1,0 1,0-1,1 1,-1-1,0 1,0-1,1 1,-1-1,1 1,-1-1,0 0,1 0,-1-1,1 1,0-1,0 0,0 1,0-1,0 0,0 1,1-1,-1 0,0 1,1-1,-1 0,1 1,0-1,0 0,34-54,8 6,3 2,1 2,51-37,-32 28,-45 38,13-11,-29 22,-18 12,-543 280,521-264,27-11,25-9,25-8,0-2,-1-1,0-3,8-4,163-69,-130 51,174-69,239-61,86-4,-557 164,1 0,-1 2,1 1,0 1,0 1,6 1,40 1,-58-3,57 2,-1-3,1-3,-1-3,48-12,-45 3,2 4,0 3,13 3,223 1,-302 5,21-1,37 1,-61 1,0-1,-1 1,1-1,-1 1,1 1,-1-1,1 1,-1-1,0 1,0 1,3 1,-6-3,0 0,0 0,-1-1,1 1,0 1,-1-1,1 0,-1 0,1 0,-1 0,0 0,1 0,-1 0,0 1,0-1,0 0,0 0,0 0,0 1,0-1,0 0,0 0,-1 0,1 1,0-1,-1 0,1 0,-1 0,1 0,-1 0,0 0,1 0,-1 0,0 0,0 0,0-1,0 1,0 1,-43 38,40-37,-150 108,-3-7,-32 8,92-54,-464 264,-442 176,768-397,-5-11,-3-10,-3-11,-77 5,257-64,53-12,20-5,32-11,194-59,124-19,-205 57,649-158,-166 43,-573 136,-46 9,-21 2,-36-1,-75-3,0 4,-7 6,-252 12,339-9,-629 44,-474 102,1050-131,70-11,22-2,32-1,-35-3,280 1,1-11,133-28,-307 23,-107 15,1 0,-1 0,0 0,1 0,-1 0,0 0,1 0,-1 0,0 0,1 0,-1 0,0 0,1 0,-1 0,0 0,1 0,-1 0,0 0,1 0,-1 0,0 0,0 1,1-1,-1 0,0 0,1 0,-1 1,0-1,0 0,0 0,1 1,-1-1,0 0,0 1,0-1,0 0,1 0,-1 1,0-1,0 0,0 1,0-1,0 0,0 1,0-1,0 0,0 1,0-1,0 0,0 1,0-1,0 0,0 1,0-1,-1 0,1 1,0-1,0 0,0 1,0-1,-1 0,1 0,-18 22,15-19,-113 107,-116 85,-45 40,241-197,36-38,0 0,1 0,-1 0,0 0,0 0,1 0,-1 0,0 0,0 0,1 0,-1 0,0 0,0 0,1 0,-1 0,0 0,0 0,1 1,-1-1,0 0,0 0,0 0,1 0,-1 0,0 1,0-1,0 0,0 0,1 1,-1-1,0 0,0 0,0 0,0 1,0-1,0 0,0 0,0 1,0-1,0 0,0 0,0 1,0-1,0 0,0 0,0 1,0-1,0 0,0 0,0 1,0-1,0 0,0 0,0 1,-1-1,1 0,0 0,0 0,0 1,0-1,-1 0,35-7,-1-2,-1-1,0-1,22-12,47-16,53-10,1 7,3 7,0 6,2 8,92 1,-228 19,51-1,-71 2,-1 0,0 0,1 1,-1-1,0 1,0 0,1 0,-1 0,0 0,0 1,0-1,0 1,-1 0,1 0,0 0,-1 0,1 0,0 1,-3-2,1 1,0-1,-1 0,1 1,0-1,-1 1,0-1,1 1,-1-1,0 1,0-1,0 1,0-1,0 1,0-1,0 1,-1 0,1-1,0 0,-1 1,0-1,0 2,-20 33,-10 4,-2-1,-1-2,-15 12,-121 101,161-142,-161 129,-5-8,-7-8,-62 25,208-127,28-16,21-13,59-30,1 2,2 4,1 3,41-9,63-12,76-8,10 11,-507 97,73-12,135-29,-472 85,288-61,-79-4,261-25,1-2,-24-3,167 2,-18-1,188 0,176-28,-441 32,-25 8,-30 12,-191 77,-4-10,-31-2,140-52,126-35,1 0,-1 1,0-1,1 0,-1 0,0 0,1 1,-1-1,0 0,0 0,1 0,-1 0,0 0,1 0,-1 0,0 0,1-1,-1 1,0 0,0 0,1 0,-1-1,1 1,-1 0,0-1,1 1,-1-1,0 1,12-15,39-22,-45 34,9-6,1 1,0 0,0 1,1 1,-1 1,2 0,2 0,122-19,-76 14,66-15,-1-6,76-31,-166 48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9:28.765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2556 79,'-169'3,"14"-1,-39-8,123-2,-23-7,42 5,0 2,0 3,-16 2,-23 2,1-5,-15-5,8 4,0 4,-50 5,2 1,-521-3,664 0,1 0,0 0,0 0,-1 0,1 0,0 1,0-1,-1 0,1 1,0-1,0 1,0-1,0 1,-1-1,1 1,0 0,0-1,0 1,1 0,-1 0,0 0,0 0,0 0,1 0,-1 0,0 0,0 1,-6 36,7-32,0-1,-1 0,0 0,0 0,0 0,0 0,-3 4,-78 131,77-128,0 0,1 1,1 0,0 0,0 0,1 0,1 0,0 1,1-1,1 0,0 2,-4 67,-8 39,7-68,-2 0,-3 5,-15 67,24-123,0-1,0 0,0 1,0-1,0 1,0-1,0 1,0-1,1 0,-1 1,1-1,-1 0,1 1,0-1,-1 0,1 0,0 1,0-1,0 0,0 0,0 0,0 0,0 0,0 0,0-1,0 1,0 0,1 0,-1-1,0 1,1-1,-1 1,0-1,2 1,7 1,0 0,0-1,0 0,10 0,2 1,167 13,1-8,52-11,-25 2,-157 3,73-3,-131 2,0 0,0-1,1 1,-1-1,0 1,0-1,0 0,1 0,-1 0,0 0,0 0,0 0,-1-1,1 1,0 0,0-1,-1 0,1 1,-1-1,1 0,-1 0,1-2,0 0,-1 0,1 0,-1 0,0 0,0 0,0 0,0 0,-1 0,0 0,0-3,0-4,-1 0,-1 0,0 0,0 0,-1 0,0 1,-1-1,-4-7,-1-1,-2 1,0-1,-1 2,-1-1,-1 2,0 0,-1 0,-1 2,0 0,-1 1,-5-3,11 9,-25-18,-1 1,-1 3,-1 1,-27-10,-11-2,56 21,-1 2,-1 0,1 2,-1 0,-15-1,-52-14,65 14,-1 1,-18-1,19 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27T16:46:26.0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1,'0'4,"0"1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7:59:58.300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0 1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0:08.95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0:39.79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1223 95,'-52'19,"2"-12,0-3,-1-3,1-1,-6-3,-52 0,61 3,11-1,0 1,0 2,-1 2,-25 6,21-4,-1-1,-1-2,1-2,0-1,-6-3,-50 0,87 3,5 1,0-1,0 1,0-1,0 0,0-1,0 1,0-1,1-1,-1 1,0-1,0 0,1 0,-1-1,1 1,0-1,-1 0,2-1,-1 1,0-1,-2-3,-18-10,25 17,-1 0,0-1,0 1,1 0,-1 0,0 0,0 0,0 0,1 1,-1-1,0 0,0 0,1 0,-1 1,0-1,0 0,1 1,-1-1,0 0,1 1,-1-1,0 1,1-1,-3 4,1-1,0 0,0 1,0 0,1-1,-1 1,1 0,0 0,0 0,0 0,0 0,1 2,-5 52,5-56,0-6,1-21,-1-127,0 130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0:45.519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1428 31,'-72'-22,"-32"16,1 4,-10 5,-34 0,127-3,-13-1,-1 2,1 1,0 2,-19 4,27-3,-1-1,0-2,-7 0,6-1,0 1,0 1,-1 2,-14 2,0-2,1-2,-1-2,-1-2,-30-5,-51-17,82 17,27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14:37:29.0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0,'4'0,"6"0,4 0,1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30T14:37:34.1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28,'119'2,"-28"1,67-9,-92-6,-49 8,0 1,1 0,10 1,667 0,-339 4,-278-3,-18-1,45 6,-39 8,-49-8,1-1,0 0,10 0,391-5,74 4,-349 9,-48-3,27-3,537-6,-622 3,1 1,14 5,-15-2,0-2,20-1,115-5,205 4,-253 9,-59-4,43-1,-32-3,29 6,-30-1,39-3,308-6,-383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7:47.3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0,'1056'28,"-702"-15,930-1,-861-13,-309 7,0 6,-1 5,93 26,-124-25,134 25,181 42,536 125,-912-204,-26-3,-39-3,35 0,-2313-7,1870 7,122 5,-1 15,-40 20,256-31,-95-6,178-3,344 7,-1 14,133 33,607 136,-296-25,-343-72,-376-84,1 1,-1 2,-1 2,0 1,-1 2,2 2,-26-9,-18-4,-27-3,26-3,-1436 24,1046-26,101 0,-332 4,594-1,1 2,0 1,1 1,-1 2,-3 3,37-10,1 0,-1 0,0 0,1 0,-1 0,1 0,-1 0,1 1,-1-1,0 0,1 0,-1 1,1-1,-1 0,1 0,-1 1,1-1,-1 1,1-1,0 0,-1 1,1-1,0 1,-1-1,1 1,0-1,-1 1,1-1,0 1,0 0,0-1,-1 1,1-1,22 15,14-2,0-1,1-2,24 3,-29-6,557 121,931 211,-1193-267,85 20,427 130,-745-194,-29-7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10.24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7:56.3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1,'2167'0,"-2001"7,-1 8,15 9,92 9,-3-1,-101-9,1-9,19-6,511-10,-629 5,0 3,-1 3,0 4,17 6,-40-7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7:58.4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4492 183,'-8'-1,"0"0,0-1,0 1,0-2,-5-1,-33-8,-39 7,-50 5,67 1,-1-3,-63-10,70 5,1 3,-50 4,43 0,1-3,-9-3,-57-6,-114 6,-25-2,-184-8,31 1,-478 2,560 16,302-3,-21 1,1-3,-1-2,-53-11,51 2,-1 4,0 2,-54 2,94 6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00.2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1,'45'2,"0"3,-1 1,19 7,58 8,139 0,228-12,-45-7,319-5,-485-9,151-2,-309 13,80-13,-14 2,184 11,-154 4,289 17,-395-13,-85-7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02.4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4574 359,'-1'-2,"0"0,0 0,0 0,0-1,0 1,-1 0,1 0,-1 1,1-1,-1 0,0 0,0 1,0-1,0 1,0 0,0-1,0 1,-39-22,19 14,0 1,0 1,-1 1,-1 0,-20-1,-28 1,-21 2,-7-1,-617-7,202 9,200-23,153 10,-34 6,98 3,0-3,-86-22,1 1,8-2,92 16,-74-6,-328-1,-9 22,297 3,173-1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0:24.1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0:43.9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0:59.42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0,'5'0,"5"0,1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0:54.65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1:04.626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1603 358,'-2'1,"-1"0,1 0,0-1,-1 2,1-1,0 0,0 0,0 1,0-1,0 1,0 0,0-1,0 1,0 0,1 0,-1 0,1 1,0-1,-1 0,1 0,0 1,0 0,-20 54,10-15,2 0,3 0,1 0,1 1,3 17,3 2182,-2-3366,1 1098,2 1,1 0,1 0,6-20,-3 18,-2 0,-1-1,1-23,4-138,5-196,-15 373,-7-203,3 170,-2 1,-2 0,-12-35,-55-166,65 224,9 21,1 0,0 0,0 0,-1 0,1 0,0-1,0 1,-1 0,1 0,0 0,-1 0,1 0,0 0,0 0,-1 0,1 0,0 0,-1 0,1 0,0 0,0 1,-1-1,1 0,0 0,0 0,-1 0,1 0,0 1,0-1,-1 0,1 0,0 0,0 1,0-1,0 0,-1 0,1 1,0-1,0 0,-17 42,15-36,-46 174,8 2,-6 99,-12 61,27-153,-10 44,0 1,24-123,-7 101,-1 4,10-123,5 1,3 0,5 1,2-61,1 39,-1-51,0-19,1-7,9-84,14-49,1-14,-1-21,103-913,-103 572,-18 338,-1-79,2 841,43 207,15-345,-20-162,-40-245,-2 1,-1 1,-2-28,0 0,-2 0,0 0,0 0,-2 0,-3 12,7-28,0 1,0-1,0 0,0 0,0 1,0-1,0 0,0 0,0 1,0-1,-1 0,1 0,0 0,0 1,0-1,0 0,0 0,0 1,0-1,-1 0,1 0,0 0,0 0,0 1,-1-1,1 0,0 0,0 0,0 0,-1 0,1 0,0 0,0 1,-1-1,1 0,0 0,0 0,0 0,-1 0,1 0,0 0,0 0,-1 0,1 0,0 0,0 0,-1-1,1 1,-7-14,-2-23,-3-38,1-1,-7-12,-8-61,7 29,10 97,8 23,1 0,0 0,-1 0,1 0,0 0,0-1,-1 1,1 0,0 0,-1 1,1-1,0 0,-1 0,1 0,0 0,0 0,-1 0,1 0,0 0,-1 0,1 1,0-1,0 0,-1 0,1 0,0 1,0-1,0 0,-1 0,1 1,0-1,0 0,0 0,0 1,-1-1,1 0,0 0,0 1,0-1,-17 49,12-35,-66 244,6 23,63-270,-18 99,21-192,-2 12,11-137,6-248,-23-240,-6 446,-37-196,-85-272,121 675,14 42,0 0,0-1,-1 1,1 0,0 0,0-1,0 1,0 0,0 0,0 0,-1-1,1 1,0 0,0 0,0 0,0 0,-1-1,1 1,0 0,0 0,-1 0,1 0,0 0,0 0,-1 0,1 0,0 0,0 0,-1 0,1 0,0 0,0 0,0 0,-1 0,1 0,0 0,0 0,-1 0,1 0,0 0,0 0,-1 0,1 0,0 1,-9 23,-79 536,73-447,14-103,-60 488,49-335,6 0,8 11,16-283,59-471,-1 24,-73 526,-1 6,-2 50,6 220,12 0,28 125,-29-274,-15-94,-1-11,-2-20,-13-68,-5 0,-26-78,-74-187,-39-48,157 406,0 0,0 0,-1 0,1 1,-1-1,1 1,-1-1,0 1,0-1,0 1,-2-1,-8 4,-2 20,-19 60,3 1,4 2,0 14,-11 38,0 14,20-77,-13 35,20-90,9-41,23-94,14-33,-15 65,12-40,-12 49,-3-1,-2-6,-30 227,-118 800,132-919,7-30,11-44,-13 35,197-606,-152 457,-45 145,-4 13,0-1,1 1,0 0,0-1,0 1,1 0,-1 0,3-2,-5 7,0 0,0 0,0-1,0 1,0 0,1 0,-1 0,0 0,0 0,0 0,0 0,1 0,-1-1,0 1,0 0,0 0,0 0,1 0,-1 0,0 0,0 0,0 0,0 0,1 0,-1 0,0 0,0 0,0 0,1 0,-1 1,0-1,0 0,0 0,0 0,0 0,1 0,-1 0,0 0,0 0,0 1,0-1,0 0,0 0,1 0,-1 0,0 0,0 1,0-1,0 0,0 0,0 0,0 0,0 1,0-1,0 0,0 0,0 0,0 1,0-1,0 0,0 0,0 0,0 0,0 1,0-1,0 0,0 0,5 33,-1 0,-2 1,-2-1,0 0,-3 7,1 34,2-3,1-14,-2 1,-6 27,6-80,-1 0,1 0,-1 0,0-1,0 1,0 0,-1-1,1 0,-1 1,0-1,-1 0,1 0,-1-1,-2 3,5-5,-1 0,1 0,0 0,0 0,-1 0,1-1,-1 1,1-1,-1 1,1-1,0 1,-1-1,0 0,1 0,-1 0,1 0,-1 0,1 0,-1 0,1 0,-1-1,0 0,0 0,1 0,-1 0,1 0,-1 0,1 0,-1-1,1 1,0 0,-1-1,1 1,0-1,0 0,0 1,0-1,1 0,-1 0,0 1,0-2,-5-17,0 0,1-1,1 1,1-1,0-20,2-114,3 89,2-128,1 38,-11-67,6 221,0 0,0 1,0-1,0 0,-1 1,1-1,0 1,-1-1,0 1,1-1,-1 1,0-1,0 1,1-1,-2 0,2 2,-1 0,1-1,-1 1,1 0,-1 0,0-1,1 1,-1 0,1 0,-1 0,1 0,-1 0,0 0,1 0,-1 0,1 0,-1 0,0 0,1 0,-1 0,1 0,-1 0,0 1,1-1,-1 0,1 0,-1 1,-3 2,-1 0,1 0,0 1,-1 0,2 0,-1 0,0 0,-1 4,-32 48,2 2,-24 57,14-27,-238 478,263-534,11-21,8-17,30-71,3 1,3 1,4 3,13-15,-13 19,171-279,-207 342,20-23,-12 25,-3 19,-5 8,-2 0,0 0,-2 1,-1-1,0 0,-2 0,-2 25,-12 124,-8-1,-7-1,-30 79,53-217,-2 0,-15 32,17-54,4-17,2-31,5-26,3 0,2 0,5-13,43-193,-40 208,-6 22,111-471,-106 465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1:11.281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128 1,'2'102,"0"-16,-7 45,-19 15,14-92,5-29,1 0,1 1,0 14,4-12,-2 0,-1-1,-2 1,-4 19,1-5,2 2,2-1,2 0,1 1,3 9,0 49,-3 567,-1-640,-2 0,-5 23,3-22,1 0,0 20,3-27,-2 1,0-1,-2 3,0-2,2-1,0 1,1 3,2-8,-1-13,0-1,0 1,1-1,0 1,0-1,1 1,-1-1,1 1,0-1,1 0,-1 1,1-1,0 0,3 4,-4-8,0-1,0 1,0 0,0-1,1 1,-1-1,0 0,0 1,1-1,-1 0,0 0,0 0,1 0,-1 0,0 0,1 0,-1 0,0 0,0-1,1 1,-1 0,1-1,35-14,-12 4,35 1,-48 10,0-2,0 1,-1-2,1 0,-1 0,0-1,0 0,3-2,-12 4,1 0,-1 0,1-1,-1 1,0-1,0 1,0-1,0 0,-1 0,1 1,-1-1,1-1,-1 1,0 0,0 0,-1 0,1 0,-1-1,1 1,-1-1,-1-76,-1 53,0-342,2 349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11.4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10 0,'0'8,"-4"7,-2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1:21.244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3554 247,'-1'-2,"0"0,0 1,0-1,0 1,0-1,0 1,0-1,0 1,-1 0,1-1,0 1,-1 0,1 0,-1 0,1 0,-1 1,0-1,1 0,-1 0,0 1,0-1,-39-12,34 11,1 1,-1 0,1 0,-1 1,0-1,1 2,-1-1,0 1,1 0,-1 0,1 0,0 1,-1 0,1 1,0-1,0 1,-4 3,-9 2,10-4,-1-1,0 0,1 0,-1-1,0-1,-1 0,1 0,0-1,-5 0,-17-3,1-1,-12-4,-52-6,8 2,61 7,-1 1,1 1,-3 2,-9 1,0-2,-1-2,-17-4,10 2,1 1,-1 3,0 2,-12 3,-6-1,-47-5,-60-21,1-1,105 14,40 6,0 1,0 2,-5 0,-5 2,5 1,1-2,-1-1,1-1,-25-6,14 2,-1 2,0 2,0 2,0 1,-13 3,-44 0,-415-3,492-1,0-2,1 0,-17-5,-10-1,3 1,10 2,0 1,0 1,-15 2,27 2,-1-1,1-1,0-1,-22-5,16 3,1 2,-1 0,0 2,-22 2,31-1,3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08.1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1,'32'0,"0"1,0 2,-1 2,6 1,21 4,54 1,-3 0,13 5,0-6,51-4,-118-5,51 9,2 0,-62-8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31.7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2711 2547,'-2'-6,"1"-1,-1 1,-1-1,1 1,-1 0,0 0,0 0,-1 0,0 1,0-1,0 1,-1 0,1 0,-1 1,-1-1,-21-27,-373-517,304 413,48 64,-2 3,-4 2,-55-53,93 104,2-1,0-1,1 0,-3-7,-33-43,3 8,-21-39,30 43,-2 2,-20-21,20 29,3-2,1-1,-12-29,-88-134,102 162,-23-42,5-1,4-4,0-10,46 105,1 0,-1 0,0 0,0 0,0 0,0 1,0-1,0 0,-1 0,1 1,-1-1,1 1,-1-1,1 1,-1 0,0 0,0 0,1-1,-2 1,1 1,1 0,0 0,-1 0,1 0,0 0,-1 0,1 1,0-1,-1 0,1 1,0-1,0 1,-1-1,1 1,0 0,0 0,0-1,0 1,0 0,0 0,0 0,0 1,-8 8,1 2,0-1,1 1,0 0,-3 7,1 0,-2 1,-1-2,-1 1,0-2,-14 14,15-19,0-1,-1 0,0-1,-14 8,0 0,16-9,1 0,-1 1,2 1,-1 0,-3 6,-27 29,-16 15,3 3,-18 28,13-14,-34 30,-89 109,122-138,50-66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35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0,'3'7,"-1"0,1 0,0 0,0 0,1-1,0 0,0 1,2 0,-3-3,5 10,1 0,1-1,1 0,-1-1,2 0,0 0,0-1,1-1,0 0,1-1,0-1,1 0,13 5,271 120,-270-119,12 3,1-1,8 0,13 4,158 60,111 26,-166-46,-3 8,4 10,51 19,86 20,-251-99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40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 1,'-1'0,"0"1,0-1,0 1,0-1,0 1,-1 0,2-1,-1 1,0 0,0 0,0-1,0 1,0 0,1 0,-1 0,0 0,1 0,-1 0,1 1,-1-1,1 0,-1 0,1 0,0 0,0 1,-1-1,1 0,0 1,-4 40,3-37,1 7,0 0,1 0,0 1,1-1,0 0,1 0,0-1,3 7,7 13,1 0,8 10,5 12,-12-29,0-1,2 0,0-1,2-1,3 3,24 28,16 22,-1-2,8 17,-14-18,4-2,56 51,5 5,29 55,-38-43,49 85,-99-142,3-2,4-4,15 10,-55-53,-1 1,-2 2,-1 0,49 64,198 227,-198-245,-52-57,-2 1,0 1,-1 0,-1 2,3 8,16 25,59 72,-76-106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54.32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2284 752,'-99'2,"16"0,-44-7,83-1,1-3,1-1,0-3,-25-11,-28-7,-35-10,-125-56,55 1,-86-37,-29 3,52 38,126 46,106 34,6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8:58.3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2928 1,'-33'0,"-10"-1,0 3,-26 4,53-3,1 0,-1 1,0 0,1 2,0 0,1 0,-1 2,-11 7,-91 57,-65 43,130-82,-46 22,37-22,12-11,0-1,-1-3,-36 9,50-16,-92 24,44-13,-17 10,-234 102,107-17,217-111,-56 27,-39 11,12-4,12-8,-69 17,-44 16,-17 28,194-87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9:00.9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5205 181,'-23'-1,"0"-2,0 0,1-2,-1 0,-7-4,6 2,1 0,-1 2,-1 1,-18 0,-24 0,-47-10,32 7,-1 3,-68 7,21-1,-1324-2,1150-14,111 3,-10 2,-373-9,184 6,-9-1,101 0,14 0,135 13,117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49:04.5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690 150,'-31'0,"18"2,-1-2,1 0,-1 0,1-2,-1 1,1-2,0 0,-1 0,1-1,1-1,-13-6,0-2,-1 1,0 2,-1 0,0 1,-11 0,-52-10,-2 5,-20-5,88 15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1-31T18:03:27.548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12.1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0,'0'8,"0"8,0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2-26T17:52:13.19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E09C9-22BE-4807-919C-04C39747D4BC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8DD73-1423-4A3F-896D-C0F38D92D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9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5F30D-2239-4DD3-AC8A-0BEF30FA558B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5E39F-F54F-425F-93A4-0B6D26774DA6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8EF95-1CA6-4D4E-AF57-3A024E979EE8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F5C5-766B-4A5D-885E-1B693D6115C1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FCA36-1CDB-4912-AF5C-D376C60E00CF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244-1237-44CD-AB62-3C471C75DC76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D97B8-692C-4F27-A9E4-C3EBA8D2D690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EBE22-5BBA-4AB9-95BF-32FF1F391E3A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14F8-E07B-43DD-9223-2E0CD1D242AA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2339-BCF8-433D-B135-1DCB8D2CD78B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0A60-37D0-45CE-BBE5-2B051FB8A5C2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2B92D-0AFA-4309-8254-7DF552164221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2717F-5CFA-4DE2-B979-46888E6A22EA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D3B09-8B75-4D9F-BD66-23D5201AB7C4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537BC-3F51-46CB-9D07-3D817D3DB1EE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BCDE4-D80B-4E97-972D-2364FD8B76C2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F2435-2958-4078-906C-820FFFF6C130}" type="datetime1">
              <a:rPr lang="en-US" smtClean="0"/>
              <a:t>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16.xml"/><Relationship Id="rId18" Type="http://schemas.openxmlformats.org/officeDocument/2006/relationships/image" Target="../media/image39.png"/><Relationship Id="rId3" Type="http://schemas.openxmlformats.org/officeDocument/2006/relationships/customXml" Target="../ink/ink11.xml"/><Relationship Id="rId21" Type="http://schemas.openxmlformats.org/officeDocument/2006/relationships/customXml" Target="../ink/ink20.xml"/><Relationship Id="rId7" Type="http://schemas.openxmlformats.org/officeDocument/2006/relationships/customXml" Target="../ink/ink13.xml"/><Relationship Id="rId12" Type="http://schemas.openxmlformats.org/officeDocument/2006/relationships/image" Target="../media/image36.png"/><Relationship Id="rId17" Type="http://schemas.openxmlformats.org/officeDocument/2006/relationships/customXml" Target="../ink/ink18.xml"/><Relationship Id="rId2" Type="http://schemas.openxmlformats.org/officeDocument/2006/relationships/image" Target="../media/image19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15.xml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10" Type="http://schemas.openxmlformats.org/officeDocument/2006/relationships/image" Target="../media/image35.png"/><Relationship Id="rId19" Type="http://schemas.openxmlformats.org/officeDocument/2006/relationships/customXml" Target="../ink/ink19.xml"/><Relationship Id="rId4" Type="http://schemas.openxmlformats.org/officeDocument/2006/relationships/image" Target="../media/image230.PNG"/><Relationship Id="rId9" Type="http://schemas.openxmlformats.org/officeDocument/2006/relationships/customXml" Target="../ink/ink14.xml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13" Type="http://schemas.openxmlformats.org/officeDocument/2006/relationships/customXml" Target="../ink/ink26.xml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12" Type="http://schemas.openxmlformats.org/officeDocument/2006/relationships/image" Target="../media/image43.png"/><Relationship Id="rId2" Type="http://schemas.openxmlformats.org/officeDocument/2006/relationships/image" Target="../media/image20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customXml" Target="../ink/ink25.xml"/><Relationship Id="rId5" Type="http://schemas.openxmlformats.org/officeDocument/2006/relationships/customXml" Target="../ink/ink22.xml"/><Relationship Id="rId15" Type="http://schemas.openxmlformats.org/officeDocument/2006/relationships/customXml" Target="../ink/ink27.xml"/><Relationship Id="rId10" Type="http://schemas.openxmlformats.org/officeDocument/2006/relationships/image" Target="../media/image410.png"/><Relationship Id="rId4" Type="http://schemas.openxmlformats.org/officeDocument/2006/relationships/image" Target="../media/image380.png"/><Relationship Id="rId9" Type="http://schemas.openxmlformats.org/officeDocument/2006/relationships/customXml" Target="../ink/ink24.xml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customXml" Target="../ink/ink33.xml"/><Relationship Id="rId3" Type="http://schemas.openxmlformats.org/officeDocument/2006/relationships/customXml" Target="../ink/ink28.xml"/><Relationship Id="rId7" Type="http://schemas.openxmlformats.org/officeDocument/2006/relationships/customXml" Target="../ink/ink30.xml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11" Type="http://schemas.openxmlformats.org/officeDocument/2006/relationships/customXml" Target="../ink/ink32.xml"/><Relationship Id="rId5" Type="http://schemas.openxmlformats.org/officeDocument/2006/relationships/customXml" Target="../ink/ink29.xml"/><Relationship Id="rId15" Type="http://schemas.openxmlformats.org/officeDocument/2006/relationships/customXml" Target="../ink/ink34.xml"/><Relationship Id="rId10" Type="http://schemas.openxmlformats.org/officeDocument/2006/relationships/image" Target="../media/image460.PNG"/><Relationship Id="rId4" Type="http://schemas.openxmlformats.org/officeDocument/2006/relationships/image" Target="../media/image430.PNG"/><Relationship Id="rId9" Type="http://schemas.openxmlformats.org/officeDocument/2006/relationships/customXml" Target="../ink/ink31.xml"/><Relationship Id="rId1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customXml" Target="../ink/ink35.xml"/><Relationship Id="rId7" Type="http://schemas.openxmlformats.org/officeDocument/2006/relationships/customXml" Target="../ink/ink37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customXml" Target="../ink/ink36.xml"/><Relationship Id="rId10" Type="http://schemas.openxmlformats.org/officeDocument/2006/relationships/image" Target="../media/image53.png"/><Relationship Id="rId4" Type="http://schemas.openxmlformats.org/officeDocument/2006/relationships/image" Target="../media/image480.PNG"/><Relationship Id="rId9" Type="http://schemas.openxmlformats.org/officeDocument/2006/relationships/customXml" Target="../ink/ink3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0" Type="http://schemas.openxmlformats.org/officeDocument/2006/relationships/image" Target="../media/image39.png"/><Relationship Id="rId4" Type="http://schemas.openxmlformats.org/officeDocument/2006/relationships/image" Target="../media/image500.PNG"/><Relationship Id="rId9" Type="http://schemas.openxmlformats.org/officeDocument/2006/relationships/customXml" Target="../ink/ink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customXml" Target="../ink/ink49.xml"/><Relationship Id="rId3" Type="http://schemas.openxmlformats.org/officeDocument/2006/relationships/customXml" Target="../ink/ink44.xml"/><Relationship Id="rId7" Type="http://schemas.openxmlformats.org/officeDocument/2006/relationships/customXml" Target="../ink/ink46.xml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customXml" Target="../ink/ink48.xml"/><Relationship Id="rId5" Type="http://schemas.openxmlformats.org/officeDocument/2006/relationships/customXml" Target="../ink/ink45.xml"/><Relationship Id="rId15" Type="http://schemas.openxmlformats.org/officeDocument/2006/relationships/image" Target="../media/image58.png"/><Relationship Id="rId10" Type="http://schemas.openxmlformats.org/officeDocument/2006/relationships/image" Target="../media/image39.png"/><Relationship Id="rId4" Type="http://schemas.openxmlformats.org/officeDocument/2006/relationships/image" Target="../media/image541.PNG"/><Relationship Id="rId9" Type="http://schemas.openxmlformats.org/officeDocument/2006/relationships/customXml" Target="../ink/ink47.xml"/><Relationship Id="rId14" Type="http://schemas.openxmlformats.org/officeDocument/2006/relationships/customXml" Target="../ink/ink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agnfood@ag.nj.gov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ustomXml" Target="../ink/ink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mailto:agnfood@ag.nj.gov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vera.strilchuk@dla.mil" TargetMode="External"/><Relationship Id="rId2" Type="http://schemas.openxmlformats.org/officeDocument/2006/relationships/hyperlink" Target="mailto:DODcustomersupport@gargiuloproduce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ustin.phifer@ag.nj.gov" TargetMode="External"/><Relationship Id="rId4" Type="http://schemas.openxmlformats.org/officeDocument/2006/relationships/hyperlink" Target="mailto:peggy.salano@ag.nj.gov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6.xml"/><Relationship Id="rId3" Type="http://schemas.openxmlformats.org/officeDocument/2006/relationships/customXml" Target="../ink/ink53.xml"/><Relationship Id="rId7" Type="http://schemas.openxmlformats.org/officeDocument/2006/relationships/image" Target="../media/image80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.xml"/><Relationship Id="rId5" Type="http://schemas.openxmlformats.org/officeDocument/2006/relationships/customXml" Target="../ink/ink54.xml"/><Relationship Id="rId4" Type="http://schemas.openxmlformats.org/officeDocument/2006/relationships/image" Target="../media/image440.png"/><Relationship Id="rId9" Type="http://schemas.openxmlformats.org/officeDocument/2006/relationships/image" Target="../media/image8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7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customXml" Target="../ink/ink58.xml"/><Relationship Id="rId4" Type="http://schemas.openxmlformats.org/officeDocument/2006/relationships/image" Target="../media/image71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13" Type="http://schemas.openxmlformats.org/officeDocument/2006/relationships/customXml" Target="../ink/ink64.xml"/><Relationship Id="rId18" Type="http://schemas.openxmlformats.org/officeDocument/2006/relationships/customXml" Target="../ink/ink67.xml"/><Relationship Id="rId3" Type="http://schemas.openxmlformats.org/officeDocument/2006/relationships/customXml" Target="../ink/ink59.xml"/><Relationship Id="rId21" Type="http://schemas.openxmlformats.org/officeDocument/2006/relationships/image" Target="../media/image840.PNG"/><Relationship Id="rId7" Type="http://schemas.openxmlformats.org/officeDocument/2006/relationships/customXml" Target="../ink/ink61.xml"/><Relationship Id="rId12" Type="http://schemas.openxmlformats.org/officeDocument/2006/relationships/image" Target="../media/image100.png"/><Relationship Id="rId17" Type="http://schemas.openxmlformats.org/officeDocument/2006/relationships/image" Target="../media/image120.png"/><Relationship Id="rId25" Type="http://schemas.openxmlformats.org/officeDocument/2006/relationships/image" Target="../media/image860.PNG"/><Relationship Id="rId2" Type="http://schemas.openxmlformats.org/officeDocument/2006/relationships/image" Target="../media/image86.PNG"/><Relationship Id="rId16" Type="http://schemas.openxmlformats.org/officeDocument/2006/relationships/customXml" Target="../ink/ink66.xml"/><Relationship Id="rId20" Type="http://schemas.openxmlformats.org/officeDocument/2006/relationships/customXml" Target="../ink/ink6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0.png"/><Relationship Id="rId11" Type="http://schemas.openxmlformats.org/officeDocument/2006/relationships/customXml" Target="../ink/ink63.xml"/><Relationship Id="rId24" Type="http://schemas.openxmlformats.org/officeDocument/2006/relationships/customXml" Target="../ink/ink70.xml"/><Relationship Id="rId5" Type="http://schemas.openxmlformats.org/officeDocument/2006/relationships/customXml" Target="../ink/ink60.xml"/><Relationship Id="rId15" Type="http://schemas.openxmlformats.org/officeDocument/2006/relationships/customXml" Target="../ink/ink65.xml"/><Relationship Id="rId23" Type="http://schemas.openxmlformats.org/officeDocument/2006/relationships/image" Target="../media/image850.PNG"/><Relationship Id="rId10" Type="http://schemas.openxmlformats.org/officeDocument/2006/relationships/image" Target="../media/image900.PNG"/><Relationship Id="rId19" Type="http://schemas.openxmlformats.org/officeDocument/2006/relationships/image" Target="../media/image440.png"/><Relationship Id="rId4" Type="http://schemas.openxmlformats.org/officeDocument/2006/relationships/image" Target="../media/image600.png"/><Relationship Id="rId9" Type="http://schemas.openxmlformats.org/officeDocument/2006/relationships/customXml" Target="../ink/ink62.xml"/><Relationship Id="rId14" Type="http://schemas.openxmlformats.org/officeDocument/2006/relationships/image" Target="../media/image110.png"/><Relationship Id="rId22" Type="http://schemas.openxmlformats.org/officeDocument/2006/relationships/customXml" Target="../ink/ink6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ustomXml" Target="../ink/ink71.xml"/><Relationship Id="rId7" Type="http://schemas.openxmlformats.org/officeDocument/2006/relationships/customXml" Target="../ink/ink73.xm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customXml" Target="../ink/ink72.xml"/><Relationship Id="rId10" Type="http://schemas.openxmlformats.org/officeDocument/2006/relationships/image" Target="../media/image170.PNG"/><Relationship Id="rId4" Type="http://schemas.openxmlformats.org/officeDocument/2006/relationships/image" Target="../media/image140.PNG"/><Relationship Id="rId9" Type="http://schemas.openxmlformats.org/officeDocument/2006/relationships/customXml" Target="../ink/ink7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0.PNG"/><Relationship Id="rId3" Type="http://schemas.openxmlformats.org/officeDocument/2006/relationships/customXml" Target="../ink/ink75.xml"/><Relationship Id="rId7" Type="http://schemas.openxmlformats.org/officeDocument/2006/relationships/customXml" Target="../ink/ink77.xm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0.png"/><Relationship Id="rId5" Type="http://schemas.openxmlformats.org/officeDocument/2006/relationships/customXml" Target="../ink/ink76.xml"/><Relationship Id="rId10" Type="http://schemas.openxmlformats.org/officeDocument/2006/relationships/image" Target="../media/image220.png"/><Relationship Id="rId4" Type="http://schemas.openxmlformats.org/officeDocument/2006/relationships/image" Target="../media/image190.PNG"/><Relationship Id="rId9" Type="http://schemas.openxmlformats.org/officeDocument/2006/relationships/customXml" Target="../ink/ink7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gif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9.xml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0.png"/><Relationship Id="rId18" Type="http://schemas.openxmlformats.org/officeDocument/2006/relationships/customXml" Target="../ink/ink9.xml"/><Relationship Id="rId3" Type="http://schemas.openxmlformats.org/officeDocument/2006/relationships/image" Target="../media/image25.png"/><Relationship Id="rId21" Type="http://schemas.openxmlformats.org/officeDocument/2006/relationships/image" Target="../media/image7.jpeg"/><Relationship Id="rId7" Type="http://schemas.openxmlformats.org/officeDocument/2006/relationships/image" Target="../media/image27.png"/><Relationship Id="rId12" Type="http://schemas.openxmlformats.org/officeDocument/2006/relationships/customXml" Target="../ink/ink6.xml"/><Relationship Id="rId17" Type="http://schemas.openxmlformats.org/officeDocument/2006/relationships/image" Target="../media/image3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customXml" Target="../ink/ink5.xml"/><Relationship Id="rId19" Type="http://schemas.openxmlformats.org/officeDocument/2006/relationships/image" Target="../media/image33.png"/><Relationship Id="rId4" Type="http://schemas.openxmlformats.org/officeDocument/2006/relationships/customXml" Target="../ink/ink2.xml"/><Relationship Id="rId9" Type="http://schemas.openxmlformats.org/officeDocument/2006/relationships/image" Target="../media/image28.png"/><Relationship Id="rId14" Type="http://schemas.openxmlformats.org/officeDocument/2006/relationships/customXml" Target="../ink/ink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9782-F648-4BA7-803C-D0D577124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879231"/>
            <a:ext cx="8058964" cy="25631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2C5FAF-6DA8-4CE9-95A5-022527299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3476343"/>
            <a:ext cx="7766936" cy="3071703"/>
          </a:xfrm>
        </p:spPr>
        <p:txBody>
          <a:bodyPr>
            <a:norm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2800" b="1" dirty="0">
                <a:solidFill>
                  <a:srgbClr val="9F61CD"/>
                </a:solidFill>
                <a:latin typeface="Century Gothic" panose="020B0502020202020204"/>
              </a:rPr>
              <a:t>February 6, 2020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2000" b="1" dirty="0">
                <a:solidFill>
                  <a:srgbClr val="9F61CD"/>
                </a:solidFill>
                <a:latin typeface="Century Gothic" panose="020B0502020202020204"/>
              </a:rPr>
              <a:t>NJ CONVENTION AND EXPOSITION CENTER</a:t>
            </a:r>
          </a:p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</a:pPr>
            <a:r>
              <a:rPr lang="en-US" sz="2000" b="1" dirty="0">
                <a:solidFill>
                  <a:srgbClr val="9F61CD"/>
                </a:solidFill>
                <a:latin typeface="Century Gothic" panose="020B0502020202020204"/>
              </a:rPr>
              <a:t>EDISON, NEW JERSEY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A315DA-5C9B-46EF-B305-56AF4E1D5AFA}"/>
              </a:ext>
            </a:extLst>
          </p:cNvPr>
          <p:cNvSpPr/>
          <p:nvPr/>
        </p:nvSpPr>
        <p:spPr>
          <a:xfrm>
            <a:off x="445286" y="344909"/>
            <a:ext cx="976740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</a:t>
            </a:r>
          </a:p>
          <a:p>
            <a:pPr algn="ctr"/>
            <a:r>
              <a:rPr lang="en-US" sz="4400" cap="all" dirty="0">
                <a:ln w="3175" cmpd="sng">
                  <a:noFill/>
                </a:ln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WELCOME TO THE </a:t>
            </a:r>
          </a:p>
          <a:p>
            <a:pPr algn="ctr"/>
            <a:r>
              <a:rPr lang="en-US" sz="4400" cap="all" dirty="0">
                <a:ln w="3175" cmpd="sng">
                  <a:noFill/>
                </a:ln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NJDA USDA FOODS CONFERENCE    2020</a:t>
            </a:r>
            <a:r>
              <a:rPr lang="en-US" dirty="0">
                <a:solidFill>
                  <a:schemeClr val="bg1"/>
                </a:solidFill>
              </a:rPr>
              <a:t>RENCE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2020WELCOME TO 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NJDA UDSA FOODS CONFERENCE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pic>
        <p:nvPicPr>
          <p:cNvPr id="7" name="Picture 2" descr="AGLOGO (green)">
            <a:extLst>
              <a:ext uri="{FF2B5EF4-FFF2-40B4-BE49-F238E27FC236}">
                <a16:creationId xmlns:a16="http://schemas.microsoft.com/office/drawing/2014/main" id="{AB00A9EE-AF5B-4387-84DD-B5A57978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31" y="5135287"/>
            <a:ext cx="2297715" cy="114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FAC8D-9009-4029-8817-D49EA3211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41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346397-E416-4B50-B975-F0FAE28269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275" y="850704"/>
            <a:ext cx="8412355" cy="56974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FCA976-97A3-41B7-80D1-74769E7AA368}"/>
              </a:ext>
            </a:extLst>
          </p:cNvPr>
          <p:cNvSpPr/>
          <p:nvPr/>
        </p:nvSpPr>
        <p:spPr>
          <a:xfrm>
            <a:off x="621782" y="204373"/>
            <a:ext cx="6077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90C226"/>
                </a:solidFill>
                <a:ea typeface="+mj-ea"/>
                <a:cs typeface="+mj-cs"/>
              </a:rPr>
              <a:t>THE DIVERSION CALCULATOR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95846E-385A-427C-87AC-9C89A68F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62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26CE2-FE73-4590-9917-B7ED7054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332146"/>
            <a:ext cx="8596668" cy="5253291"/>
          </a:xfrm>
        </p:spPr>
        <p:txBody>
          <a:bodyPr/>
          <a:lstStyle/>
          <a:p>
            <a:r>
              <a:rPr lang="en-US" b="1" dirty="0"/>
              <a:t> </a:t>
            </a:r>
            <a:r>
              <a:rPr lang="en-US" dirty="0"/>
              <a:t>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8964E-61D2-4458-8662-3E9FB822F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32" y="850704"/>
            <a:ext cx="8327762" cy="4967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96B4FD-2206-4A33-B740-03E98131E8E0}"/>
              </a:ext>
            </a:extLst>
          </p:cNvPr>
          <p:cNvSpPr/>
          <p:nvPr/>
        </p:nvSpPr>
        <p:spPr>
          <a:xfrm>
            <a:off x="621782" y="204373"/>
            <a:ext cx="6077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90C226"/>
                </a:solidFill>
                <a:ea typeface="+mj-ea"/>
                <a:cs typeface="+mj-cs"/>
              </a:rPr>
              <a:t>THE DIVERSION CALCULATOR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4DE2D4-7A20-46B9-A967-59D3DE7D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082D-8F52-415F-997E-936A1E97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246"/>
          </a:xfrm>
        </p:spPr>
        <p:txBody>
          <a:bodyPr/>
          <a:lstStyle/>
          <a:p>
            <a:r>
              <a:rPr lang="en-US" dirty="0"/>
              <a:t>SAMPLE OF A WORKSHEET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1F8A06-1B80-4DF7-BBD4-40BA97DD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639660"/>
            <a:ext cx="8919001" cy="4374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38A3E-BF28-4368-A8B5-3FFF4463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019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8A391-A8B1-4865-8F19-BB7BF6218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969" y="4553712"/>
            <a:ext cx="8288032" cy="1096316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USDA Foods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53772-86D1-4958-BED5-65940D63F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5969" y="5650029"/>
            <a:ext cx="8288032" cy="46912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9F61CD"/>
                </a:solidFill>
              </a:rPr>
              <a:t>Monthly Allocations through the Warehouse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5A360-6210-433C-AC6E-0E4F2B502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18" y="934222"/>
            <a:ext cx="5713333" cy="32994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E0E52-62D0-455B-A856-A84DF88F3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7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D10C-EB02-4915-89BF-472846CFC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7308"/>
            <a:ext cx="8596668" cy="71803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USDA FOODS - MONTHLY ALLOCATIONS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5526B-0E37-4DD2-A18F-AE38B92A6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55348"/>
            <a:ext cx="8596668" cy="834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Warehouse diversions refers to diverting entitlement so that you receive monthly allocations of USDA Foods through one of the state contracted warehouses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BF454-1383-4CE5-BE32-373013402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4250" y="2146211"/>
            <a:ext cx="3419320" cy="3419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2748C3-66D2-40FD-805E-398460C4036E}"/>
              </a:ext>
            </a:extLst>
          </p:cNvPr>
          <p:cNvSpPr txBox="1"/>
          <p:nvPr/>
        </p:nvSpPr>
        <p:spPr>
          <a:xfrm>
            <a:off x="448408" y="1890197"/>
            <a:ext cx="6497514" cy="5629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9F61CD"/>
                </a:solidFill>
              </a:rPr>
              <a:t>How it Works: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 determines the percentage of their entitlement that they want to divert to monthly allocations. This is done on the header of the CSW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 then completes a Warehouse/DoD Allocation Worksheet and submits to the NJDA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NJDA orders products from the USDA based on the summary of the Warehouse/DoD Worksheets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 receives Monthly Allocation Form with items to choose from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RA completes Allocation Form on SNEARS by the 10</a:t>
            </a:r>
            <a:r>
              <a:rPr lang="en-US" baseline="30000" dirty="0"/>
              <a:t>th</a:t>
            </a:r>
            <a:r>
              <a:rPr lang="en-US" dirty="0"/>
              <a:t> of the month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Picking Ticket is Generated on SNEARS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Receive Monthly Delivery Based on Pre-Scheduled Pick-Up 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6C415-C0DB-47EB-9E0F-E31AF827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11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C746-6917-4D64-83A9-4CC1C573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62015"/>
            <a:ext cx="8596668" cy="70924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Changes to Warehouse Items for 2020-2021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B3B1E-E579-405B-9619-A3A6AB765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59523"/>
            <a:ext cx="8596668" cy="5273786"/>
          </a:xfrm>
        </p:spPr>
        <p:txBody>
          <a:bodyPr>
            <a:normAutofit/>
          </a:bodyPr>
          <a:lstStyle/>
          <a:p>
            <a:r>
              <a:rPr lang="en-US" dirty="0"/>
              <a:t>Change in Pack Size</a:t>
            </a:r>
          </a:p>
          <a:p>
            <a:pPr lvl="1"/>
            <a:r>
              <a:rPr lang="en-US" dirty="0"/>
              <a:t>MIXED VEGETABLES, NO SALT, FRZ 6/5 lb. packages from a 30 lb. case</a:t>
            </a:r>
          </a:p>
          <a:p>
            <a:endParaRPr lang="en-US" dirty="0"/>
          </a:p>
          <a:p>
            <a:r>
              <a:rPr lang="en-US" dirty="0"/>
              <a:t>Kosher Products</a:t>
            </a:r>
          </a:p>
          <a:p>
            <a:pPr lvl="1"/>
            <a:r>
              <a:rPr lang="en-US" dirty="0"/>
              <a:t>CORN WHOLE KERNEL(LIQ) CAN-6/#10 </a:t>
            </a:r>
          </a:p>
          <a:p>
            <a:pPr lvl="1"/>
            <a:r>
              <a:rPr lang="en-US" dirty="0"/>
              <a:t>APPLESAUCE UNSWEETENED CAN-6/10 </a:t>
            </a:r>
          </a:p>
          <a:p>
            <a:pPr lvl="1"/>
            <a:r>
              <a:rPr lang="en-US" dirty="0"/>
              <a:t>YOGURT, HIGH PROTEIN, VANILLA 6/32 OZ TUBS</a:t>
            </a:r>
          </a:p>
          <a:p>
            <a:pPr lvl="1"/>
            <a:r>
              <a:rPr lang="en-US" dirty="0"/>
              <a:t>YOGURT, HIGH PROTEIN, BLUEBERRY 24/4 OZ</a:t>
            </a:r>
          </a:p>
          <a:p>
            <a:pPr lvl="1"/>
            <a:r>
              <a:rPr lang="en-US" dirty="0"/>
              <a:t>YOGURT, HIGH PROTEIN, STRAWBERRY 24/4 OZ</a:t>
            </a:r>
          </a:p>
          <a:p>
            <a:pPr lvl="1"/>
            <a:r>
              <a:rPr lang="en-US" dirty="0"/>
              <a:t>YOGURT, HIGH PROTEIN, VANILLA 24/4 OZ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New Product</a:t>
            </a:r>
          </a:p>
          <a:p>
            <a:pPr lvl="1"/>
            <a:r>
              <a:rPr lang="en-US" dirty="0"/>
              <a:t>CHEESE PEPPER JACK SHRED BAG-4/5#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CD796-C972-4E69-A94F-6D0BCEB88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455" y="2649367"/>
            <a:ext cx="3279602" cy="233671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BCFD7-464F-4207-8BA6-97A19167A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721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F379D-BCB6-4131-9DBC-2462503F7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23" y="304800"/>
            <a:ext cx="8421148" cy="105214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USDA DoD Fresh Fruit and Vegetable Program</a:t>
            </a:r>
            <a:br>
              <a:rPr lang="en-US" dirty="0"/>
            </a:br>
            <a:r>
              <a:rPr lang="en-US" dirty="0"/>
              <a:t>(USDA DoD Fresh)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CBFF-8B36-45F7-9FA8-EC5C2602F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178" y="1468314"/>
            <a:ext cx="8808010" cy="4967655"/>
          </a:xfrm>
        </p:spPr>
        <p:txBody>
          <a:bodyPr>
            <a:normAutofit/>
          </a:bodyPr>
          <a:lstStyle/>
          <a:p>
            <a:r>
              <a:rPr lang="en-US" dirty="0"/>
              <a:t>The United States Department of Agriculture (USDA) Department of Defense (</a:t>
            </a:r>
            <a:r>
              <a:rPr lang="en-US" b="1" dirty="0"/>
              <a:t>DoD</a:t>
            </a:r>
            <a:r>
              <a:rPr lang="en-US" dirty="0"/>
              <a:t>) Fresh Fruit and Vegetable </a:t>
            </a:r>
            <a:r>
              <a:rPr lang="en-US" b="1" dirty="0"/>
              <a:t>Program</a:t>
            </a:r>
            <a:r>
              <a:rPr lang="en-US" dirty="0"/>
              <a:t> allows schools to use USDA Foods entitlement dollars to buy fresh produce. The </a:t>
            </a:r>
            <a:r>
              <a:rPr lang="en-US" b="1" dirty="0"/>
              <a:t>program</a:t>
            </a:r>
            <a:r>
              <a:rPr lang="en-US" dirty="0"/>
              <a:t> is operated by the Defense Logistics Agency (DLA) at the Department of Defense (DoD).</a:t>
            </a:r>
          </a:p>
          <a:p>
            <a:r>
              <a:rPr lang="en-US" dirty="0"/>
              <a:t>Program Growth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05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The Current USDA DoD Fresh Vendor is Gargiulo Produce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FF109E-9B3B-4B2E-94E6-D054F3BB5001}"/>
              </a:ext>
            </a:extLst>
          </p:cNvPr>
          <p:cNvGraphicFramePr>
            <a:graphicFrameLocks noGrp="1"/>
          </p:cNvGraphicFramePr>
          <p:nvPr/>
        </p:nvGraphicFramePr>
        <p:xfrm>
          <a:off x="1391663" y="3073096"/>
          <a:ext cx="7150100" cy="11179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2923287180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238621458"/>
                    </a:ext>
                  </a:extLst>
                </a:gridCol>
                <a:gridCol w="2654300">
                  <a:extLst>
                    <a:ext uri="{9D8B030D-6E8A-4147-A177-3AD203B41FA5}">
                      <a16:colId xmlns:a16="http://schemas.microsoft.com/office/drawing/2014/main" val="4163712783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2985616694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School Year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Year 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Number of Participants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sng" strike="noStrike" dirty="0">
                          <a:effectLst/>
                        </a:rPr>
                        <a:t>Amount of Funding </a:t>
                      </a:r>
                      <a:endParaRPr lang="en-US" sz="16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1237543"/>
                  </a:ext>
                </a:extLst>
              </a:tr>
              <a:tr h="3178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2014/2015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Pilot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$629,972.00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123123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2015/2016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Year 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$3,839,477.00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2595497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2019/2020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Year 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$9,745,869.00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120054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6E05E4F-434E-4713-B962-348D0DA44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955" y="4281064"/>
            <a:ext cx="4006431" cy="2377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4FBD-E612-4E29-9AF3-9C14BCA9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1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8566-A7F9-41EC-8688-A347F2EE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388" y="249115"/>
            <a:ext cx="8596668" cy="735623"/>
          </a:xfrm>
        </p:spPr>
        <p:txBody>
          <a:bodyPr/>
          <a:lstStyle/>
          <a:p>
            <a:pPr algn="ctr"/>
            <a:r>
              <a:rPr lang="en-US" dirty="0"/>
              <a:t>USDA DoD Fresh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DA27E-E2AE-416E-A2D7-D4A7084B3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30" y="832338"/>
            <a:ext cx="8596668" cy="51933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tx2"/>
                </a:solidFill>
              </a:rPr>
              <a:t>How It Works</a:t>
            </a:r>
          </a:p>
          <a:p>
            <a:r>
              <a:rPr lang="en-US" dirty="0">
                <a:solidFill>
                  <a:schemeClr val="tx2"/>
                </a:solidFill>
              </a:rPr>
              <a:t>School Districts determine the amount of Entitlement to set aside for DoD produce when completing the DoD-Warehouse Allocation Worksheet </a:t>
            </a:r>
          </a:p>
          <a:p>
            <a:r>
              <a:rPr lang="en-US" dirty="0">
                <a:solidFill>
                  <a:schemeClr val="tx2"/>
                </a:solidFill>
              </a:rPr>
              <a:t>School Districts have an account in the web based FFAVORS system to select and order produce on a weekly basis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$150 minimum order per delivery</a:t>
            </a:r>
          </a:p>
          <a:p>
            <a:r>
              <a:rPr lang="en-US" dirty="0">
                <a:solidFill>
                  <a:schemeClr val="tx2"/>
                </a:solidFill>
              </a:rPr>
              <a:t>Produce is delivered weekly directly to the School District</a:t>
            </a:r>
          </a:p>
          <a:p>
            <a:r>
              <a:rPr lang="en-US" dirty="0">
                <a:solidFill>
                  <a:schemeClr val="tx2"/>
                </a:solidFill>
              </a:rPr>
              <a:t>No out of pocket expenses; funds are drawn down from DOD Entitlement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4" name="Picture 2" descr="http://tse1.mm.bing.net/th?&amp;id=OIP.M34e09f372501ac6933ed1443266d449eH0&amp;w=300&amp;h=199&amp;c=0&amp;pid=1.9&amp;rs=0&amp;p=0&amp;url=http%3A%2F%2Flamamd.com%2Fblog%2Fhow-to-get-a-nutritional-balance-while-living-vegan%2Ffreshproduce%2F">
            <a:extLst>
              <a:ext uri="{FF2B5EF4-FFF2-40B4-BE49-F238E27FC236}">
                <a16:creationId xmlns:a16="http://schemas.microsoft.com/office/drawing/2014/main" id="{24E65BAB-61CA-4F93-ADD6-542A7323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50" y="4456590"/>
            <a:ext cx="5183744" cy="200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D2F5A-9052-48E6-A7F5-EC5C1193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0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7968-F6DD-4B13-A094-41D70CC6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74772"/>
            <a:ext cx="8596668" cy="68286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USDA DoD Fresh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3522C-B981-4AFD-90D5-14DBAEC8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319256"/>
            <a:ext cx="4185623" cy="576262"/>
          </a:xfrm>
        </p:spPr>
        <p:txBody>
          <a:bodyPr/>
          <a:lstStyle/>
          <a:p>
            <a:r>
              <a:rPr lang="en-US" dirty="0"/>
              <a:t>Advantages of the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1F7FDB-DA72-45AE-BE7F-49E966162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048608"/>
            <a:ext cx="4185623" cy="443461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Over 70 different types of produce</a:t>
            </a:r>
          </a:p>
          <a:p>
            <a:r>
              <a:rPr lang="en-US" dirty="0">
                <a:solidFill>
                  <a:schemeClr val="tx2"/>
                </a:solidFill>
              </a:rPr>
              <a:t>Vendor Catalog updated weekly</a:t>
            </a:r>
          </a:p>
          <a:p>
            <a:r>
              <a:rPr lang="en-US" dirty="0">
                <a:solidFill>
                  <a:schemeClr val="tx2"/>
                </a:solidFill>
              </a:rPr>
              <a:t>Opportunity to purchase locally grown product</a:t>
            </a:r>
          </a:p>
          <a:p>
            <a:r>
              <a:rPr lang="en-US" dirty="0">
                <a:solidFill>
                  <a:schemeClr val="tx2"/>
                </a:solidFill>
              </a:rPr>
              <a:t>School District selects the products and amounts they want to order weekly</a:t>
            </a:r>
          </a:p>
          <a:p>
            <a:r>
              <a:rPr lang="en-US" dirty="0">
                <a:solidFill>
                  <a:schemeClr val="tx2"/>
                </a:solidFill>
              </a:rPr>
              <a:t>Direct delivery of produce on a weekly basis</a:t>
            </a:r>
          </a:p>
          <a:p>
            <a:r>
              <a:rPr lang="en-US" dirty="0">
                <a:solidFill>
                  <a:schemeClr val="tx2"/>
                </a:solidFill>
              </a:rPr>
              <a:t>User friendly ordering system</a:t>
            </a:r>
          </a:p>
          <a:p>
            <a:r>
              <a:rPr lang="en-US" dirty="0">
                <a:solidFill>
                  <a:schemeClr val="tx2"/>
                </a:solidFill>
              </a:rPr>
              <a:t>Excellent way to use entitlement dollars if entitlement dollars were leftover last school year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71F60-8474-443E-BC81-616F1CCF9B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5667" y="1319256"/>
            <a:ext cx="4185618" cy="576262"/>
          </a:xfrm>
        </p:spPr>
        <p:txBody>
          <a:bodyPr/>
          <a:lstStyle/>
          <a:p>
            <a:pPr algn="ctr"/>
            <a:r>
              <a:rPr lang="en-US" dirty="0"/>
              <a:t>Points to Consider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904C0-7612-4613-BFC7-6B5459279A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75668" y="2048609"/>
            <a:ext cx="4298334" cy="3992754"/>
          </a:xfrm>
        </p:spPr>
        <p:txBody>
          <a:bodyPr>
            <a:normAutofit/>
          </a:bodyPr>
          <a:lstStyle/>
          <a:p>
            <a:r>
              <a:rPr lang="en-US" dirty="0"/>
              <a:t>DoD entitlement dollars are part of your Warehouse Allocation Percentage selected on the CSW Worksheet</a:t>
            </a:r>
          </a:p>
          <a:p>
            <a:r>
              <a:rPr lang="en-US" dirty="0"/>
              <a:t>Your effective ADP will be adjusted on your monthly warehouse allocation</a:t>
            </a:r>
          </a:p>
          <a:p>
            <a:r>
              <a:rPr lang="en-US" dirty="0"/>
              <a:t>Will need to receipt for product received</a:t>
            </a:r>
          </a:p>
          <a:p>
            <a:r>
              <a:rPr lang="en-US" dirty="0"/>
              <a:t>Will not receive fresh produce as part of the monthly warehouse allocation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3F281-810B-4779-BAA7-63B82C864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68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AF4EC-C653-407E-BA6B-61CC6C85134D}"/>
              </a:ext>
            </a:extLst>
          </p:cNvPr>
          <p:cNvSpPr txBox="1"/>
          <p:nvPr/>
        </p:nvSpPr>
        <p:spPr>
          <a:xfrm>
            <a:off x="2285112" y="1074509"/>
            <a:ext cx="6515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B34BDD"/>
                </a:solidFill>
              </a:rPr>
              <a:t>  GO TIME!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C1399C-BC8A-4EAC-B897-CAAF72CA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07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0F708-AB3F-42AD-8D2C-FFB718624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02" y="1099038"/>
            <a:ext cx="9732758" cy="5846885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r>
              <a:rPr lang="en-US" dirty="0"/>
              <a:t>1.   Food Distribution Team - </a:t>
            </a:r>
            <a:r>
              <a:rPr lang="en-US" sz="2000" dirty="0"/>
              <a:t>Who We Are and What We Do</a:t>
            </a:r>
          </a:p>
          <a:p>
            <a:r>
              <a:rPr lang="en-US" sz="2000" dirty="0"/>
              <a:t>2.   Your Entitlement/Planned Assistance Level</a:t>
            </a:r>
          </a:p>
          <a:p>
            <a:r>
              <a:rPr lang="en-US" sz="2000" dirty="0"/>
              <a:t>3.   Your Options – Processed Commodities – USDA Foods – USDA DoD Fresh</a:t>
            </a:r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/>
              <a:t>4.   Tools available to Use</a:t>
            </a:r>
          </a:p>
          <a:p>
            <a:r>
              <a:rPr lang="en-US" sz="2000" dirty="0"/>
              <a:t>5.   Overview of each program</a:t>
            </a:r>
          </a:p>
          <a:p>
            <a:r>
              <a:rPr lang="en-US" sz="2000" dirty="0"/>
              <a:t>6.   The Commodity Selection Worksheet – Changes and Submission Process</a:t>
            </a:r>
          </a:p>
          <a:p>
            <a:r>
              <a:rPr lang="en-US" sz="2000" dirty="0"/>
              <a:t>7.   Drawdown &amp; State Banks</a:t>
            </a:r>
          </a:p>
          <a:p>
            <a:r>
              <a:rPr lang="en-US" sz="2000" dirty="0"/>
              <a:t>8.   Commodity Reporting – Value Pass Through, Commodity Acceptance Report</a:t>
            </a:r>
          </a:p>
          <a:p>
            <a:r>
              <a:rPr lang="en-US" sz="2000" dirty="0"/>
              <a:t>9. </a:t>
            </a:r>
            <a:r>
              <a:rPr lang="en-US" sz="2000" cap="all" dirty="0"/>
              <a:t>  </a:t>
            </a:r>
            <a:r>
              <a:rPr lang="en-US" sz="2000" dirty="0"/>
              <a:t>Filing Complaints</a:t>
            </a:r>
          </a:p>
          <a:p>
            <a:r>
              <a:rPr lang="en-US" sz="2000" cap="all" dirty="0"/>
              <a:t>10. </a:t>
            </a:r>
            <a:r>
              <a:rPr lang="en-US" sz="2000" dirty="0"/>
              <a:t>Division of Food and Nutrition Help Center  </a:t>
            </a:r>
            <a:endParaRPr lang="en-US" sz="2000" cap="all" dirty="0"/>
          </a:p>
          <a:p>
            <a:endParaRPr lang="en-US" dirty="0"/>
          </a:p>
          <a:p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83C5AF-E41D-4F26-A481-797BEE5A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02" y="249116"/>
            <a:ext cx="8596312" cy="61253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 THIS TRAINING WE WILL REVIEW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25C3ED-DFAA-4409-8E3B-586D607EE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8C0F53-E2D5-46F4-96D9-B061CDB999A4}"/>
              </a:ext>
            </a:extLst>
          </p:cNvPr>
          <p:cNvSpPr/>
          <p:nvPr/>
        </p:nvSpPr>
        <p:spPr>
          <a:xfrm>
            <a:off x="1081170" y="571472"/>
            <a:ext cx="770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COMMODITY SELECTION WORKSHEET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465670-D3F1-40D4-AA51-C9E2C424D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6047" y="1514257"/>
            <a:ext cx="4487192" cy="504109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F68280-57CA-4801-BF73-18919F35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68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4F215C8-389F-4605-BA0A-F4C78A6CC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34" y="1490364"/>
            <a:ext cx="7459258" cy="51878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8C0F53-E2D5-46F4-96D9-B061CDB999A4}"/>
              </a:ext>
            </a:extLst>
          </p:cNvPr>
          <p:cNvSpPr/>
          <p:nvPr/>
        </p:nvSpPr>
        <p:spPr>
          <a:xfrm>
            <a:off x="1081170" y="571472"/>
            <a:ext cx="77024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COMMODITY SELECTION WORKSHEET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E7A244-66C3-4AFF-839F-B733C1AE7E51}"/>
                  </a:ext>
                </a:extLst>
              </p14:cNvPr>
              <p14:cNvContentPartPr/>
              <p14:nvPr/>
            </p14:nvContentPartPr>
            <p14:xfrm>
              <a:off x="3543702" y="3770058"/>
              <a:ext cx="2630880" cy="118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E7A244-66C3-4AFF-839F-B733C1AE7E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4062" y="3590418"/>
                <a:ext cx="2810520" cy="477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F5C1E8-1B39-47A8-9EF4-6337BA73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725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A07F1F-0C4E-4AF2-A4D6-F80FCC7BC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22" y="258618"/>
            <a:ext cx="10526895" cy="655861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A5AD7C-91B3-44A4-B0FC-C90B73762F94}"/>
                  </a:ext>
                </a:extLst>
              </p14:cNvPr>
              <p14:cNvContentPartPr/>
              <p14:nvPr/>
            </p14:nvContentPartPr>
            <p14:xfrm>
              <a:off x="1690164" y="3832691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A5AD7C-91B3-44A4-B0FC-C90B73762F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7164" y="377005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0DE22E-9565-4E1B-B5A8-4ED3E87381F4}"/>
                  </a:ext>
                </a:extLst>
              </p14:cNvPr>
              <p14:cNvContentPartPr/>
              <p14:nvPr/>
            </p14:nvContentPartPr>
            <p14:xfrm>
              <a:off x="1758102" y="3824418"/>
              <a:ext cx="83160" cy="180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0DE22E-9565-4E1B-B5A8-4ED3E87381F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95190" y="3761418"/>
                <a:ext cx="209346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62E2239-AC76-400A-898A-88372D840E4F}"/>
                  </a:ext>
                </a:extLst>
              </p14:cNvPr>
              <p14:cNvContentPartPr/>
              <p14:nvPr/>
            </p14:nvContentPartPr>
            <p14:xfrm>
              <a:off x="1687902" y="3804978"/>
              <a:ext cx="774720" cy="20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62E2239-AC76-400A-898A-88372D840E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24902" y="3742338"/>
                <a:ext cx="90036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3E4530-ED09-44DC-80E4-C37FB2B05E09}"/>
                  </a:ext>
                </a:extLst>
              </p14:cNvPr>
              <p14:cNvContentPartPr/>
              <p14:nvPr/>
            </p14:nvContentPartPr>
            <p14:xfrm>
              <a:off x="1714182" y="4043658"/>
              <a:ext cx="289440" cy="19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3E4530-ED09-44DC-80E4-C37FB2B05E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1542" y="3980658"/>
                <a:ext cx="4150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16C6D35-EFDE-4CE8-AB64-03C8C8B15BC0}"/>
                  </a:ext>
                </a:extLst>
              </p14:cNvPr>
              <p14:cNvContentPartPr/>
              <p14:nvPr/>
            </p14:nvContentPartPr>
            <p14:xfrm>
              <a:off x="1656942" y="3770778"/>
              <a:ext cx="822240" cy="352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16C6D35-EFDE-4CE8-AB64-03C8C8B15BC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3942" y="3707778"/>
                <a:ext cx="947880" cy="47844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896674-C727-43A3-826A-286494C6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5548E01-7920-4777-9F4F-9CEF1E4F7E19}"/>
                  </a:ext>
                </a:extLst>
              </p14:cNvPr>
              <p14:cNvContentPartPr/>
              <p14:nvPr/>
            </p14:nvContentPartPr>
            <p14:xfrm>
              <a:off x="1811022" y="3718578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5548E01-7920-4777-9F4F-9CEF1E4F7E1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48022" y="365593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4245721-DB6C-4939-880A-B980C6A90B16}"/>
                  </a:ext>
                </a:extLst>
              </p14:cNvPr>
              <p14:cNvContentPartPr/>
              <p14:nvPr/>
            </p14:nvContentPartPr>
            <p14:xfrm>
              <a:off x="1471182" y="3630738"/>
              <a:ext cx="964800" cy="3643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4245721-DB6C-4939-880A-B980C6A90B1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08182" y="3567738"/>
                <a:ext cx="109044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7A343AC-CBDF-48FA-BAFD-F8277AB021BF}"/>
                  </a:ext>
                </a:extLst>
              </p14:cNvPr>
              <p14:cNvContentPartPr/>
              <p14:nvPr/>
            </p14:nvContentPartPr>
            <p14:xfrm>
              <a:off x="2171382" y="39209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7A343AC-CBDF-48FA-BAFD-F8277AB021B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108382" y="385831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3CCEF14-C9EA-412B-B430-48F537772B2F}"/>
                  </a:ext>
                </a:extLst>
              </p14:cNvPr>
              <p14:cNvContentPartPr/>
              <p14:nvPr/>
            </p14:nvContentPartPr>
            <p14:xfrm>
              <a:off x="1318182" y="3903674"/>
              <a:ext cx="888480" cy="352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3CCEF14-C9EA-412B-B430-48F537772B2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55542" y="3841034"/>
                <a:ext cx="1014120" cy="4784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F5D9F585-B298-4EA0-AE28-D9263DAF433B}"/>
              </a:ext>
            </a:extLst>
          </p:cNvPr>
          <p:cNvSpPr/>
          <p:nvPr/>
        </p:nvSpPr>
        <p:spPr>
          <a:xfrm rot="11268594">
            <a:off x="7324437" y="2604654"/>
            <a:ext cx="978408" cy="484632"/>
          </a:xfrm>
          <a:prstGeom prst="rightArrow">
            <a:avLst/>
          </a:prstGeom>
          <a:solidFill>
            <a:srgbClr val="B34B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5BEABDD-4592-4CAE-9D59-058BEA1AA603}"/>
                  </a:ext>
                </a:extLst>
              </p14:cNvPr>
              <p14:cNvContentPartPr/>
              <p14:nvPr/>
            </p14:nvContentPartPr>
            <p14:xfrm>
              <a:off x="1367007" y="3583571"/>
              <a:ext cx="313200" cy="4629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5BEABDD-4592-4CAE-9D59-058BEA1AA60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04367" y="3520571"/>
                <a:ext cx="438840" cy="58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424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EBA066-BBD5-4561-AA21-3687E7354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205" y="175491"/>
            <a:ext cx="10361880" cy="6588467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3673196-9C07-4468-A8F4-A7EF4C3A7FE4}"/>
                  </a:ext>
                </a:extLst>
              </p14:cNvPr>
              <p14:cNvContentPartPr/>
              <p14:nvPr/>
            </p14:nvContentPartPr>
            <p14:xfrm>
              <a:off x="1766742" y="3569178"/>
              <a:ext cx="764280" cy="10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3673196-9C07-4468-A8F4-A7EF4C3A7F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4102" y="3506538"/>
                <a:ext cx="8899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94518A1-3356-4824-B9F8-1ED8E6ACA890}"/>
                  </a:ext>
                </a:extLst>
              </p14:cNvPr>
              <p14:cNvContentPartPr/>
              <p14:nvPr/>
            </p14:nvContentPartPr>
            <p14:xfrm>
              <a:off x="1731462" y="3780138"/>
              <a:ext cx="280800" cy="9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94518A1-3356-4824-B9F8-1ED8E6ACA8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8822" y="3717138"/>
                <a:ext cx="40644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945E20-C81B-4AB0-A63E-0AD01719A2DC}"/>
                  </a:ext>
                </a:extLst>
              </p14:cNvPr>
              <p14:cNvContentPartPr/>
              <p14:nvPr/>
            </p14:nvContentPartPr>
            <p14:xfrm>
              <a:off x="1651542" y="3523098"/>
              <a:ext cx="950760" cy="399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945E20-C81B-4AB0-A63E-0AD01719A2D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88902" y="3460098"/>
                <a:ext cx="1076400" cy="525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BF426-7DD5-4FEB-AE35-4EF8F305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F8B4CC-1562-49C7-A0E9-E262F1A72E28}"/>
                  </a:ext>
                </a:extLst>
              </p14:cNvPr>
              <p14:cNvContentPartPr/>
              <p14:nvPr/>
            </p14:nvContentPartPr>
            <p14:xfrm>
              <a:off x="1594302" y="3534258"/>
              <a:ext cx="77040" cy="377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F8B4CC-1562-49C7-A0E9-E262F1A72E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31662" y="3471258"/>
                <a:ext cx="202680" cy="50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D8467CD-79A7-4F37-891E-2621B4C2F37B}"/>
                  </a:ext>
                </a:extLst>
              </p14:cNvPr>
              <p14:cNvContentPartPr/>
              <p14:nvPr/>
            </p14:nvContentPartPr>
            <p14:xfrm>
              <a:off x="1643262" y="3392778"/>
              <a:ext cx="1012320" cy="609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D8467CD-79A7-4F37-891E-2621B4C2F3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80262" y="3330138"/>
                <a:ext cx="1137960" cy="7347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Oval 9">
            <a:extLst>
              <a:ext uri="{FF2B5EF4-FFF2-40B4-BE49-F238E27FC236}">
                <a16:creationId xmlns:a16="http://schemas.microsoft.com/office/drawing/2014/main" id="{22C9E60E-38C3-4829-8672-5859EFC1EE7E}"/>
              </a:ext>
            </a:extLst>
          </p:cNvPr>
          <p:cNvSpPr/>
          <p:nvPr/>
        </p:nvSpPr>
        <p:spPr>
          <a:xfrm>
            <a:off x="8124092" y="5011615"/>
            <a:ext cx="1679331" cy="1029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E384456-9FAF-42A2-A226-93C0A7475D17}"/>
                  </a:ext>
                </a:extLst>
              </p14:cNvPr>
              <p14:cNvContentPartPr/>
              <p14:nvPr/>
            </p14:nvContentPartPr>
            <p14:xfrm>
              <a:off x="2548887" y="3121691"/>
              <a:ext cx="360" cy="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E384456-9FAF-42A2-A226-93C0A7475D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86247" y="3058691"/>
                <a:ext cx="1260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1F2F198-CAB7-4187-B053-90C98D9A78F3}"/>
                  </a:ext>
                </a:extLst>
              </p14:cNvPr>
              <p14:cNvContentPartPr/>
              <p14:nvPr/>
            </p14:nvContentPartPr>
            <p14:xfrm>
              <a:off x="1495167" y="3009011"/>
              <a:ext cx="1090800" cy="378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1F2F198-CAB7-4187-B053-90C98D9A78F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32527" y="2946371"/>
                <a:ext cx="1216440" cy="50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4378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63C4C5-B7DB-40C0-9D52-513F20780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177" y="110836"/>
            <a:ext cx="7702430" cy="6747164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27F5D-14CF-4A9E-A857-CE88050C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188C32-0C11-4BBF-8390-DE138D81949A}"/>
              </a:ext>
            </a:extLst>
          </p:cNvPr>
          <p:cNvSpPr/>
          <p:nvPr/>
        </p:nvSpPr>
        <p:spPr>
          <a:xfrm>
            <a:off x="1644072" y="4650510"/>
            <a:ext cx="4978400" cy="123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A2CA48F-0178-4D4B-B03D-205E7D5B80CE}"/>
              </a:ext>
            </a:extLst>
          </p:cNvPr>
          <p:cNvSpPr/>
          <p:nvPr/>
        </p:nvSpPr>
        <p:spPr>
          <a:xfrm>
            <a:off x="1787236" y="1870364"/>
            <a:ext cx="1099927" cy="1230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12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8FC0FB-78FA-4243-B5F7-DF2CEAF337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557" y="267855"/>
            <a:ext cx="11330885" cy="571091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1155364-7699-4F46-984A-C9D6C7EAB231}"/>
                  </a:ext>
                </a:extLst>
              </p14:cNvPr>
              <p14:cNvContentPartPr/>
              <p14:nvPr/>
            </p14:nvContentPartPr>
            <p14:xfrm>
              <a:off x="1591062" y="3841338"/>
              <a:ext cx="321120" cy="18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1155364-7699-4F46-984A-C9D6C7EAB2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8062" y="3778698"/>
                <a:ext cx="44676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C05EEFB-9AEA-444B-804B-6976AF8B8685}"/>
                  </a:ext>
                </a:extLst>
              </p14:cNvPr>
              <p14:cNvContentPartPr/>
              <p14:nvPr/>
            </p14:nvContentPartPr>
            <p14:xfrm>
              <a:off x="2206302" y="3833058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C05EEFB-9AEA-444B-804B-6976AF8B86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3662" y="377005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1334BB8-CEFD-4144-9ACD-B6283500702A}"/>
                  </a:ext>
                </a:extLst>
              </p14:cNvPr>
              <p14:cNvContentPartPr/>
              <p14:nvPr/>
            </p14:nvContentPartPr>
            <p14:xfrm>
              <a:off x="1547862" y="3797418"/>
              <a:ext cx="940320" cy="327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1334BB8-CEFD-4144-9ACD-B6283500702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85222" y="3734418"/>
                <a:ext cx="1065960" cy="45324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B7775-C501-40AA-87C3-F2272DFB5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4190DBA-EC4C-4457-9895-76D6D88FCDD1}"/>
                  </a:ext>
                </a:extLst>
              </p14:cNvPr>
              <p14:cNvContentPartPr/>
              <p14:nvPr/>
            </p14:nvContentPartPr>
            <p14:xfrm>
              <a:off x="1285062" y="4096938"/>
              <a:ext cx="1188360" cy="37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4190DBA-EC4C-4457-9895-76D6D88FCDD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2422" y="4033938"/>
                <a:ext cx="1314000" cy="49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1D23AD0-3017-49E5-A7AE-1E817BE5F210}"/>
                  </a:ext>
                </a:extLst>
              </p14:cNvPr>
              <p14:cNvContentPartPr/>
              <p14:nvPr/>
            </p14:nvContentPartPr>
            <p14:xfrm>
              <a:off x="2687127" y="4220771"/>
              <a:ext cx="360" cy="63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1D23AD0-3017-49E5-A7AE-1E817BE5F2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24487" y="4157771"/>
                <a:ext cx="1260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18CAFE0-9D4C-4CF9-9E59-51566F63A50F}"/>
                  </a:ext>
                </a:extLst>
              </p14:cNvPr>
              <p14:cNvContentPartPr/>
              <p14:nvPr/>
            </p14:nvContentPartPr>
            <p14:xfrm>
              <a:off x="1504167" y="4294571"/>
              <a:ext cx="1691640" cy="397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18CAFE0-9D4C-4CF9-9E59-51566F63A50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41527" y="4231931"/>
                <a:ext cx="1817280" cy="52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E9B6F3E-99E5-4181-9440-92CC83529ED8}"/>
                  </a:ext>
                </a:extLst>
              </p14:cNvPr>
              <p14:cNvContentPartPr/>
              <p14:nvPr/>
            </p14:nvContentPartPr>
            <p14:xfrm>
              <a:off x="1440807" y="3756731"/>
              <a:ext cx="1348560" cy="1029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E9B6F3E-99E5-4181-9440-92CC83529E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378167" y="3694091"/>
                <a:ext cx="1474200" cy="115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993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227ED6-6F14-4411-AFDA-3F268FBF7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2" y="1311564"/>
            <a:ext cx="11059725" cy="421879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2C8CB-6087-4888-AF87-1DA7164D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346370-A47E-4582-ADB6-A2F8C8694929}"/>
              </a:ext>
            </a:extLst>
          </p:cNvPr>
          <p:cNvSpPr/>
          <p:nvPr/>
        </p:nvSpPr>
        <p:spPr>
          <a:xfrm>
            <a:off x="258618" y="4519246"/>
            <a:ext cx="98109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7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C17CDA-F0CA-4EA7-B55B-7EA45FC42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108" y="221673"/>
            <a:ext cx="10380281" cy="6328596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117D97C-CDB4-4B85-8D7C-ED292332853C}"/>
                  </a:ext>
                </a:extLst>
              </p14:cNvPr>
              <p14:cNvContentPartPr/>
              <p14:nvPr/>
            </p14:nvContentPartPr>
            <p14:xfrm>
              <a:off x="1421502" y="4456218"/>
              <a:ext cx="987840" cy="407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117D97C-CDB4-4B85-8D7C-ED29233285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8502" y="4393218"/>
                <a:ext cx="1113480" cy="53352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CCD35D-59DD-4C66-B4BE-E76D2A52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6378F75-66BA-4CC2-9072-B4F1D2597AE2}"/>
                  </a:ext>
                </a:extLst>
              </p14:cNvPr>
              <p14:cNvContentPartPr/>
              <p14:nvPr/>
            </p14:nvContentPartPr>
            <p14:xfrm>
              <a:off x="1568382" y="5037618"/>
              <a:ext cx="1113120" cy="5018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6378F75-66BA-4CC2-9072-B4F1D2597AE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05742" y="4974978"/>
                <a:ext cx="1238760" cy="6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EAD017-8B7E-42DE-8591-717B9D756A01}"/>
                  </a:ext>
                </a:extLst>
              </p14:cNvPr>
              <p14:cNvContentPartPr/>
              <p14:nvPr/>
            </p14:nvContentPartPr>
            <p14:xfrm>
              <a:off x="2789367" y="4747091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EAD017-8B7E-42DE-8591-717B9D756A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26367" y="468409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86ED593-D3E0-4033-BE0B-27D867ECA811}"/>
                  </a:ext>
                </a:extLst>
              </p14:cNvPr>
              <p14:cNvContentPartPr/>
              <p14:nvPr/>
            </p14:nvContentPartPr>
            <p14:xfrm>
              <a:off x="1227687" y="4665731"/>
              <a:ext cx="1737000" cy="688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86ED593-D3E0-4033-BE0B-27D867ECA81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4687" y="4602731"/>
                <a:ext cx="186264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18864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D30625-45A8-42B9-8876-DFF907386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509" t="-1248" r="4509" b="36166"/>
          <a:stretch/>
        </p:blipFill>
        <p:spPr>
          <a:xfrm>
            <a:off x="573044" y="193964"/>
            <a:ext cx="10917833" cy="631681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859D90D-A05D-4324-A5B7-B9E5506CAC24}"/>
                  </a:ext>
                </a:extLst>
              </p14:cNvPr>
              <p14:cNvContentPartPr/>
              <p14:nvPr/>
            </p14:nvContentPartPr>
            <p14:xfrm>
              <a:off x="1724622" y="1914258"/>
              <a:ext cx="746280" cy="189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859D90D-A05D-4324-A5B7-B9E5506CAC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61622" y="1851618"/>
                <a:ext cx="871920" cy="315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36C5C5-685E-4378-921D-F324C38C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143B7A-CE02-40E8-9ECE-AF57141ACEC0}"/>
                  </a:ext>
                </a:extLst>
              </p14:cNvPr>
              <p14:cNvContentPartPr/>
              <p14:nvPr/>
            </p14:nvContentPartPr>
            <p14:xfrm>
              <a:off x="3191262" y="2312058"/>
              <a:ext cx="3960" cy="24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143B7A-CE02-40E8-9ECE-AF57141ACE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8622" y="2249058"/>
                <a:ext cx="1296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7202D0B-6A2A-41F3-BACF-1750DCA51FA7}"/>
                  </a:ext>
                </a:extLst>
              </p14:cNvPr>
              <p14:cNvContentPartPr/>
              <p14:nvPr/>
            </p14:nvContentPartPr>
            <p14:xfrm>
              <a:off x="2169222" y="2283618"/>
              <a:ext cx="1040040" cy="431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7202D0B-6A2A-41F3-BACF-1750DCA51F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06222" y="2220978"/>
                <a:ext cx="1165680" cy="55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FEBEF5-4B53-477C-8315-5C9DF741FA99}"/>
                  </a:ext>
                </a:extLst>
              </p14:cNvPr>
              <p14:cNvContentPartPr/>
              <p14:nvPr/>
            </p14:nvContentPartPr>
            <p14:xfrm>
              <a:off x="3260247" y="1606451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FEBEF5-4B53-477C-8315-5C9DF741FA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97247" y="154381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D8E3D6-AA1D-468D-BFF0-43DD32AB7CE5}"/>
                  </a:ext>
                </a:extLst>
              </p14:cNvPr>
              <p14:cNvContentPartPr/>
              <p14:nvPr/>
            </p14:nvContentPartPr>
            <p14:xfrm>
              <a:off x="2155407" y="1514291"/>
              <a:ext cx="1114200" cy="435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D8E3D6-AA1D-468D-BFF0-43DD32AB7CE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92407" y="1451291"/>
                <a:ext cx="1239840" cy="56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5839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4082D-8F52-415F-997E-936A1E97B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9246"/>
          </a:xfrm>
        </p:spPr>
        <p:txBody>
          <a:bodyPr/>
          <a:lstStyle/>
          <a:p>
            <a:r>
              <a:rPr lang="en-US" dirty="0"/>
              <a:t>SAMPLE OF A WORKSHEET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31F8A06-1B80-4DF7-BBD4-40BA97DD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3" y="1639660"/>
            <a:ext cx="8919001" cy="4374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B38A3E-BF28-4368-A8B5-3FFF4463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17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3BFE-F1D5-45FC-8ECC-16F94BD04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844061"/>
            <a:ext cx="8596668" cy="5521569"/>
          </a:xfrm>
        </p:spPr>
        <p:txBody>
          <a:bodyPr anchor="t">
            <a:normAutofit/>
          </a:bodyPr>
          <a:lstStyle/>
          <a:p>
            <a:pPr algn="ctr"/>
            <a:r>
              <a:rPr lang="en-US" b="1" cap="all" dirty="0">
                <a:solidFill>
                  <a:schemeClr val="accent2"/>
                </a:solidFill>
                <a:ea typeface="+mj-ea"/>
                <a:cs typeface="+mj-cs"/>
              </a:rPr>
              <a:t>FOOD DISTRIBUTION Programs Organizational Chart</a:t>
            </a:r>
          </a:p>
          <a:p>
            <a:pPr algn="ctr"/>
            <a:endParaRPr lang="en-US" b="1" cap="all" dirty="0">
              <a:solidFill>
                <a:schemeClr val="accent2"/>
              </a:solidFill>
              <a:ea typeface="+mj-ea"/>
              <a:cs typeface="+mj-cs"/>
            </a:endParaRPr>
          </a:p>
          <a:p>
            <a:pPr algn="ctr"/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CE1565-B2A0-4C94-B729-CF171084049E}"/>
              </a:ext>
            </a:extLst>
          </p:cNvPr>
          <p:cNvSpPr/>
          <p:nvPr/>
        </p:nvSpPr>
        <p:spPr>
          <a:xfrm>
            <a:off x="3535669" y="1296475"/>
            <a:ext cx="2880000" cy="979785"/>
          </a:xfrm>
          <a:prstGeom prst="rect">
            <a:avLst/>
          </a:prstGeom>
          <a:solidFill>
            <a:srgbClr val="F1E8F8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82880" tIns="5080" rIns="5080" bIns="5080" numCol="1" spcCol="1270" anchor="ctr" anchorCtr="0">
            <a:noAutofit/>
          </a:bodyPr>
          <a:lstStyle/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200" b="1" dirty="0">
                <a:solidFill>
                  <a:schemeClr val="tx1"/>
                </a:solidFill>
              </a:rPr>
              <a:t>DENISE LIPTAK,</a:t>
            </a:r>
            <a:r>
              <a:rPr lang="en-US" sz="1200" b="1" kern="1200" dirty="0">
                <a:solidFill>
                  <a:schemeClr val="tx1"/>
                </a:solidFill>
              </a:rPr>
              <a:t> MANAGER</a:t>
            </a:r>
          </a:p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000" kern="1200" dirty="0">
                <a:solidFill>
                  <a:schemeClr val="tx1"/>
                </a:solidFill>
              </a:rPr>
              <a:t>FOOD DISTRIBUTION PROGRAMS</a:t>
            </a:r>
          </a:p>
          <a:p>
            <a:pPr marL="0" lvl="0" indent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900" kern="1200" dirty="0">
                <a:solidFill>
                  <a:schemeClr val="tx1"/>
                </a:solidFill>
              </a:rPr>
              <a:t>609-292-8344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30C08-A88A-41F6-8987-7C48C4E25BA5}"/>
              </a:ext>
            </a:extLst>
          </p:cNvPr>
          <p:cNvSpPr/>
          <p:nvPr/>
        </p:nvSpPr>
        <p:spPr>
          <a:xfrm>
            <a:off x="853075" y="2013796"/>
            <a:ext cx="2599325" cy="979785"/>
          </a:xfrm>
          <a:prstGeom prst="rect">
            <a:avLst/>
          </a:prstGeom>
          <a:solidFill>
            <a:srgbClr val="E8D9F3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</a:t>
            </a:r>
            <a:r>
              <a:rPr lang="en-US" sz="1000" b="1" dirty="0">
                <a:solidFill>
                  <a:schemeClr val="tx1"/>
                </a:solidFill>
              </a:rPr>
              <a:t>JUSTIN PHIFER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ASSISTANT MANAGER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FOOD DISTRIBUTION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   609-292-4683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DE6D30-882E-457B-B890-69ED7C1550F2}"/>
              </a:ext>
            </a:extLst>
          </p:cNvPr>
          <p:cNvSpPr/>
          <p:nvPr/>
        </p:nvSpPr>
        <p:spPr>
          <a:xfrm>
            <a:off x="2816098" y="3113420"/>
            <a:ext cx="2044141" cy="994262"/>
          </a:xfrm>
          <a:prstGeom prst="rect">
            <a:avLst/>
          </a:prstGeom>
          <a:solidFill>
            <a:srgbClr val="C7ACE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chemeClr val="tx1"/>
                </a:solidFill>
              </a:rPr>
              <a:t>    PEGGY SALANO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SECRETARIAL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ASSISTANT III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 609-984-2343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74A76-5DEE-49E9-84D6-082F40C0128B}"/>
              </a:ext>
            </a:extLst>
          </p:cNvPr>
          <p:cNvSpPr/>
          <p:nvPr/>
        </p:nvSpPr>
        <p:spPr>
          <a:xfrm>
            <a:off x="7271914" y="3685342"/>
            <a:ext cx="2065183" cy="1009083"/>
          </a:xfrm>
          <a:prstGeom prst="rect">
            <a:avLst/>
          </a:prstGeom>
          <a:solidFill>
            <a:srgbClr val="C7ACE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chemeClr val="tx1"/>
                </a:solidFill>
              </a:rPr>
              <a:t>MARK DRAMIS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PROGRAM SPECIALIST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609-341-2733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C74D17-82C4-41D6-B7BA-BC953393D66E}"/>
              </a:ext>
            </a:extLst>
          </p:cNvPr>
          <p:cNvSpPr/>
          <p:nvPr/>
        </p:nvSpPr>
        <p:spPr>
          <a:xfrm>
            <a:off x="5063408" y="3090860"/>
            <a:ext cx="2065183" cy="1016822"/>
          </a:xfrm>
          <a:prstGeom prst="rect">
            <a:avLst/>
          </a:prstGeom>
          <a:solidFill>
            <a:srgbClr val="C7ACE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4000" tIns="5080" rIns="5080" bIns="5080" numCol="1" spcCol="127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chemeClr val="tx1"/>
                </a:solidFill>
              </a:rPr>
              <a:t>           MARIA KEITT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   TECHNICAL ASST. MIS 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       609-633-3613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8BCBC0-9F0B-4939-B1E0-690A5A879C4D}"/>
              </a:ext>
            </a:extLst>
          </p:cNvPr>
          <p:cNvSpPr/>
          <p:nvPr/>
        </p:nvSpPr>
        <p:spPr>
          <a:xfrm>
            <a:off x="2816099" y="4929094"/>
            <a:ext cx="2044141" cy="994262"/>
          </a:xfrm>
          <a:prstGeom prst="rect">
            <a:avLst/>
          </a:prstGeom>
          <a:solidFill>
            <a:srgbClr val="C7ACE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</a:t>
            </a:r>
            <a:r>
              <a:rPr lang="en-US" sz="1000" b="1" dirty="0">
                <a:solidFill>
                  <a:schemeClr val="tx1"/>
                </a:solidFill>
              </a:rPr>
              <a:t>BOB ORSON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NJDA INSPECTOR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609-571-5135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8FC829-5081-40C4-AC66-C8AAC89B0960}"/>
              </a:ext>
            </a:extLst>
          </p:cNvPr>
          <p:cNvSpPr/>
          <p:nvPr/>
        </p:nvSpPr>
        <p:spPr>
          <a:xfrm>
            <a:off x="6509779" y="1984497"/>
            <a:ext cx="2670113" cy="1009084"/>
          </a:xfrm>
          <a:prstGeom prst="rect">
            <a:avLst/>
          </a:prstGeom>
          <a:solidFill>
            <a:srgbClr val="E8D9F3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000" b="1" dirty="0">
                <a:solidFill>
                  <a:schemeClr val="tx1"/>
                </a:solidFill>
              </a:rPr>
              <a:t>KORY BURTNETT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000" dirty="0">
                <a:solidFill>
                  <a:schemeClr val="tx1"/>
                </a:solidFill>
              </a:rPr>
              <a:t>AUDITING SUPERVISOR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000" dirty="0">
                <a:solidFill>
                  <a:schemeClr val="tx1"/>
                </a:solidFill>
              </a:rPr>
              <a:t>FOOD DISTRIBUTION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</a:pPr>
            <a:r>
              <a:rPr lang="en-US" sz="1000" dirty="0">
                <a:solidFill>
                  <a:schemeClr val="tx1"/>
                </a:solidFill>
              </a:rPr>
              <a:t>609- 777-0537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96D96F-4E35-4C53-82C3-0FDBA2299C40}"/>
              </a:ext>
            </a:extLst>
          </p:cNvPr>
          <p:cNvSpPr/>
          <p:nvPr/>
        </p:nvSpPr>
        <p:spPr>
          <a:xfrm>
            <a:off x="5227773" y="4929094"/>
            <a:ext cx="2044141" cy="994262"/>
          </a:xfrm>
          <a:prstGeom prst="rect">
            <a:avLst/>
          </a:prstGeom>
          <a:solidFill>
            <a:srgbClr val="C7ACE2"/>
          </a:solidFill>
          <a:ln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5080" bIns="5080" numCol="1" spcCol="1270" anchor="ctr" anchorCtr="0">
            <a:noAutofit/>
          </a:bodyPr>
          <a:lstStyle/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chemeClr val="tx1"/>
                </a:solidFill>
              </a:rPr>
              <a:t>OPEN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NJDA INSPECTOR 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609-571-5135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9A55D-AE74-4ABA-AF55-0EF1D707850E}"/>
              </a:ext>
            </a:extLst>
          </p:cNvPr>
          <p:cNvSpPr/>
          <p:nvPr/>
        </p:nvSpPr>
        <p:spPr>
          <a:xfrm>
            <a:off x="647297" y="3685342"/>
            <a:ext cx="2044142" cy="994263"/>
          </a:xfrm>
          <a:prstGeom prst="rect">
            <a:avLst/>
          </a:prstGeom>
          <a:solidFill>
            <a:srgbClr val="C7ACE2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144000" tIns="5080" rIns="5080" bIns="5080" numCol="1" spcCol="1270" anchor="ctr" anchorCtr="0">
            <a:noAutofit/>
          </a:bodyPr>
          <a:lstStyle/>
          <a:p>
            <a:pPr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dirty="0">
                <a:solidFill>
                  <a:schemeClr val="tx1"/>
                </a:solidFill>
              </a:rPr>
              <a:t>           JOAN NOVELLANO</a:t>
            </a:r>
          </a:p>
          <a:p>
            <a:pPr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PROGRAM COMPLIANCE SPECIALIST </a:t>
            </a:r>
          </a:p>
          <a:p>
            <a:pPr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dirty="0">
                <a:solidFill>
                  <a:schemeClr val="tx1"/>
                </a:solidFill>
              </a:rPr>
              <a:t>             609-292-3451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841EF-D356-4900-BCBC-8AA3E5827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698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38F8B-60E4-45CB-B502-45DA19D1D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88" y="341745"/>
            <a:ext cx="11282658" cy="617450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602976A-F31F-4B85-83FA-E2F8D8338DBC}"/>
                  </a:ext>
                </a:extLst>
              </p14:cNvPr>
              <p14:cNvContentPartPr/>
              <p14:nvPr/>
            </p14:nvContentPartPr>
            <p14:xfrm>
              <a:off x="2593302" y="152941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602976A-F31F-4B85-83FA-E2F8D8338DB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30302" y="146677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0469311-BF2A-4C6F-8FEA-64F6AE8233D2}"/>
                  </a:ext>
                </a:extLst>
              </p14:cNvPr>
              <p14:cNvContentPartPr/>
              <p14:nvPr/>
            </p14:nvContentPartPr>
            <p14:xfrm>
              <a:off x="2628582" y="150313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0469311-BF2A-4C6F-8FEA-64F6AE8233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5582" y="14404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E92285F-12EE-4725-A7FE-4B23ACCE70A5}"/>
                  </a:ext>
                </a:extLst>
              </p14:cNvPr>
              <p14:cNvContentPartPr/>
              <p14:nvPr/>
            </p14:nvContentPartPr>
            <p14:xfrm>
              <a:off x="1712382" y="1509618"/>
              <a:ext cx="960480" cy="451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E92285F-12EE-4725-A7FE-4B23ACCE70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9382" y="1446618"/>
                <a:ext cx="1086120" cy="5774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F29A3E-37E6-4A44-998A-1B8D9DB0C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D001A48-4AC8-46B6-813D-7B210D9830A3}"/>
                  </a:ext>
                </a:extLst>
              </p14:cNvPr>
              <p14:cNvContentPartPr/>
              <p14:nvPr/>
            </p14:nvContentPartPr>
            <p14:xfrm>
              <a:off x="2779647" y="1292891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D001A48-4AC8-46B6-813D-7B210D9830A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17007" y="122989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34AB939-3406-4407-BF2F-66133361EB70}"/>
                  </a:ext>
                </a:extLst>
              </p14:cNvPr>
              <p14:cNvContentPartPr/>
              <p14:nvPr/>
            </p14:nvContentPartPr>
            <p14:xfrm>
              <a:off x="1653207" y="1221971"/>
              <a:ext cx="1062360" cy="6253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34AB939-3406-4407-BF2F-66133361EB7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0567" y="1159331"/>
                <a:ext cx="1188000" cy="75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29C599D-29AA-4C42-BDE7-F07F22ED413B}"/>
                  </a:ext>
                </a:extLst>
              </p14:cNvPr>
              <p14:cNvContentPartPr/>
              <p14:nvPr/>
            </p14:nvContentPartPr>
            <p14:xfrm>
              <a:off x="2124087" y="877091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29C599D-29AA-4C42-BDE7-F07F22ED413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61447" y="814091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2AF79E3-0EE2-41E6-A64A-6210F16F430D}"/>
                  </a:ext>
                </a:extLst>
              </p14:cNvPr>
              <p14:cNvContentPartPr/>
              <p14:nvPr/>
            </p14:nvContentPartPr>
            <p14:xfrm>
              <a:off x="1283127" y="686291"/>
              <a:ext cx="1443600" cy="1071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2AF79E3-0EE2-41E6-A64A-6210F16F430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20487" y="623291"/>
                <a:ext cx="1569240" cy="119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79306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9AC0ED-1C46-4C9F-825C-8E7F83529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1116" y="61313"/>
            <a:ext cx="8432886" cy="6805923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E0E126-F645-443B-B0F7-106FF7B0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3ED0EBA-5B35-4382-9B54-1FC26825F630}"/>
              </a:ext>
            </a:extLst>
          </p:cNvPr>
          <p:cNvSpPr/>
          <p:nvPr/>
        </p:nvSpPr>
        <p:spPr>
          <a:xfrm>
            <a:off x="2637631" y="3950564"/>
            <a:ext cx="4839855" cy="914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C588DB7-176C-495E-B2FF-55CE63B8F2E6}"/>
              </a:ext>
            </a:extLst>
          </p:cNvPr>
          <p:cNvSpPr/>
          <p:nvPr/>
        </p:nvSpPr>
        <p:spPr>
          <a:xfrm rot="12185812">
            <a:off x="6049818" y="5395956"/>
            <a:ext cx="1089891" cy="536489"/>
          </a:xfrm>
          <a:prstGeom prst="rightArrow">
            <a:avLst/>
          </a:prstGeom>
          <a:solidFill>
            <a:srgbClr val="B34B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5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3D3102-EF3F-4F58-9B86-FD409C2162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33" t="4419" r="6815"/>
          <a:stretch/>
        </p:blipFill>
        <p:spPr>
          <a:xfrm>
            <a:off x="4269854" y="-1"/>
            <a:ext cx="7922146" cy="7001165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45D53E-07BB-403B-91DE-BEAAD4220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DoD/Warehouse Allocation Worksheet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ACB393-BD98-4C7A-AEAF-2622B43B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80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11E8-5FDB-4E0A-9776-82CCC5FF8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15" y="309863"/>
            <a:ext cx="8596668" cy="73435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DoD-Warehouse Allocation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94A7-FC6F-49C7-B601-DF5B091AD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979" y="1431193"/>
            <a:ext cx="8596668" cy="51169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Determines the Types and the Amounts of Products Offered from the Warehouse</a:t>
            </a:r>
          </a:p>
          <a:p>
            <a:endParaRPr lang="en-US" dirty="0"/>
          </a:p>
          <a:p>
            <a:r>
              <a:rPr lang="en-US" dirty="0"/>
              <a:t>Mandatory to Complete (Unless you divert 100% towards Processing)</a:t>
            </a:r>
          </a:p>
          <a:p>
            <a:endParaRPr lang="en-US" dirty="0"/>
          </a:p>
          <a:p>
            <a:r>
              <a:rPr lang="en-US" dirty="0"/>
              <a:t>The Spreadsheet must be completed and emailed to </a:t>
            </a:r>
            <a:r>
              <a:rPr lang="en-US" dirty="0">
                <a:hlinkClick r:id="rId2"/>
              </a:rPr>
              <a:t>agnfood@ag.nj.gov</a:t>
            </a:r>
            <a:r>
              <a:rPr lang="en-US" dirty="0"/>
              <a:t> by the CSW form due date</a:t>
            </a:r>
          </a:p>
          <a:p>
            <a:endParaRPr lang="en-US" dirty="0"/>
          </a:p>
          <a:p>
            <a:pPr lvl="0">
              <a:buClr>
                <a:srgbClr val="90C226"/>
              </a:buClr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Warehouse Diversions-Will not get exactly what you requested</a:t>
            </a:r>
            <a:endParaRPr lang="en-US" dirty="0"/>
          </a:p>
          <a:p>
            <a:endParaRPr lang="en-US" dirty="0"/>
          </a:p>
          <a:p>
            <a:r>
              <a:rPr lang="en-US" dirty="0"/>
              <a:t>*NEW-The spreadsheet is now universal and should be used for DoD, Warehouse, and those diverting to both programs</a:t>
            </a:r>
          </a:p>
          <a:p>
            <a:pPr lvl="2"/>
            <a:endParaRPr lang="en-US" dirty="0"/>
          </a:p>
          <a:p>
            <a:pPr algn="ctr"/>
            <a:r>
              <a:rPr lang="en-US" b="1" dirty="0"/>
              <a:t>*</a:t>
            </a:r>
            <a:r>
              <a:rPr lang="en-US" dirty="0"/>
              <a:t>IMPORTANT-DOLLARS DIVERTED TO WAREHOUSE MUST MATCH THE AMOUNT ON THE COMMODITY SELECTION WORKSHEET IN SNEARS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A2A35B-655F-46A5-A8EA-E7D9FF64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1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697A9-B115-470C-B6AB-01609DDF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4800"/>
            <a:ext cx="8596668" cy="691662"/>
          </a:xfrm>
        </p:spPr>
        <p:txBody>
          <a:bodyPr/>
          <a:lstStyle/>
          <a:p>
            <a:pPr algn="ctr"/>
            <a:r>
              <a:rPr lang="en-US" dirty="0"/>
              <a:t>Helpful Hints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EB836-CF81-4E9C-99EA-4555D6D3D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19200"/>
            <a:ext cx="8596668" cy="1403928"/>
          </a:xfrm>
        </p:spPr>
        <p:txBody>
          <a:bodyPr/>
          <a:lstStyle/>
          <a:p>
            <a:r>
              <a:rPr lang="en-US" dirty="0"/>
              <a:t>Record the amount diverted to Warehouse/DoD when completing the CSW</a:t>
            </a:r>
          </a:p>
          <a:p>
            <a:r>
              <a:rPr lang="en-US" dirty="0"/>
              <a:t>Record total amount of entitlement if not diverting towards processing at all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55ABF-80E5-4677-81F7-F9DF915DE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2" y="2727507"/>
            <a:ext cx="9693697" cy="2186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E55AE4-9BDD-49C6-9D74-E6D4D5E38617}"/>
                  </a:ext>
                </a:extLst>
              </p14:cNvPr>
              <p14:cNvContentPartPr/>
              <p14:nvPr/>
            </p14:nvContentPartPr>
            <p14:xfrm>
              <a:off x="1260222" y="3875178"/>
              <a:ext cx="920520" cy="347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E55AE4-9BDD-49C6-9D74-E6D4D5E386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582" y="3812538"/>
                <a:ext cx="1046160" cy="4726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1F880-CF03-4ED6-9A7A-2C6BE79F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2AA5B6-DFDC-4121-ABCC-F4248662DF2C}"/>
              </a:ext>
            </a:extLst>
          </p:cNvPr>
          <p:cNvSpPr/>
          <p:nvPr/>
        </p:nvSpPr>
        <p:spPr>
          <a:xfrm>
            <a:off x="4395904" y="4248594"/>
            <a:ext cx="1159527" cy="1019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6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7B83-EDBA-4B25-8291-0BB50FCA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8" y="307109"/>
            <a:ext cx="9162473" cy="856673"/>
          </a:xfrm>
        </p:spPr>
        <p:txBody>
          <a:bodyPr/>
          <a:lstStyle/>
          <a:p>
            <a:r>
              <a:rPr lang="en-US" dirty="0"/>
              <a:t>How to Access DoD-Warehouse Spreadsheet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9024AF-FAE9-45E5-B974-57C24BF2C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576" y="1030345"/>
            <a:ext cx="7429087" cy="5541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57CF5-9FBD-4152-8D37-90DCF067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065501-8B9D-4AC9-A784-4471414631C8}"/>
              </a:ext>
            </a:extLst>
          </p:cNvPr>
          <p:cNvSpPr/>
          <p:nvPr/>
        </p:nvSpPr>
        <p:spPr>
          <a:xfrm>
            <a:off x="1826061" y="4274971"/>
            <a:ext cx="5961185" cy="1019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0A4268-BB6C-47A8-822C-5339CD06CD0F}"/>
              </a:ext>
            </a:extLst>
          </p:cNvPr>
          <p:cNvSpPr/>
          <p:nvPr/>
        </p:nvSpPr>
        <p:spPr>
          <a:xfrm>
            <a:off x="2718479" y="5294878"/>
            <a:ext cx="4517590" cy="127692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DO NOT SEND PREVIOUS YEARS WORKSHEETS!!!!!</a:t>
            </a:r>
          </a:p>
        </p:txBody>
      </p:sp>
    </p:spTree>
    <p:extLst>
      <p:ext uri="{BB962C8B-B14F-4D97-AF65-F5344CB8AC3E}">
        <p14:creationId xmlns:p14="http://schemas.microsoft.com/office/powerpoint/2010/main" val="2854065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ED9991-19E8-4FC1-A135-CF4C365D50AF}"/>
                  </a:ext>
                </a:extLst>
              </p14:cNvPr>
              <p14:cNvContentPartPr/>
              <p14:nvPr/>
            </p14:nvContentPartPr>
            <p14:xfrm>
              <a:off x="2259222" y="2039538"/>
              <a:ext cx="360" cy="3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ED9991-19E8-4FC1-A135-CF4C365D50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0582" y="2030898"/>
                <a:ext cx="18000" cy="21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C7CBAA-E9B0-47BA-BEA4-43E200C3D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4" y="476091"/>
            <a:ext cx="8693364" cy="59058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98499A-7462-45A1-9F7B-B067FA630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2" y="5768933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EBB2B34F-4A5E-4724-BA79-7C34A94610E8}"/>
              </a:ext>
            </a:extLst>
          </p:cNvPr>
          <p:cNvSpPr/>
          <p:nvPr/>
        </p:nvSpPr>
        <p:spPr>
          <a:xfrm rot="9814986">
            <a:off x="5798971" y="1636570"/>
            <a:ext cx="2072218" cy="67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CCE5C12-DC70-443E-9FDC-3146ECDEC487}"/>
              </a:ext>
            </a:extLst>
          </p:cNvPr>
          <p:cNvSpPr/>
          <p:nvPr/>
        </p:nvSpPr>
        <p:spPr>
          <a:xfrm rot="14003045">
            <a:off x="7431200" y="4817065"/>
            <a:ext cx="2072218" cy="67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E813D49-DD43-423A-9FC3-1441F69C3E1A}"/>
              </a:ext>
            </a:extLst>
          </p:cNvPr>
          <p:cNvSpPr/>
          <p:nvPr/>
        </p:nvSpPr>
        <p:spPr>
          <a:xfrm rot="10093268">
            <a:off x="2783349" y="5611918"/>
            <a:ext cx="2072218" cy="67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273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C949414-3EFD-4981-8018-0AFEEF238199}"/>
              </a:ext>
            </a:extLst>
          </p:cNvPr>
          <p:cNvSpPr/>
          <p:nvPr/>
        </p:nvSpPr>
        <p:spPr>
          <a:xfrm>
            <a:off x="5547946" y="659423"/>
            <a:ext cx="2162908" cy="1019908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F4FCC-850B-4E99-A9FF-69AC33E42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13" y="160882"/>
            <a:ext cx="6832863" cy="65362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D4D38E-B067-44D7-830D-23EC604C3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21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B854A-E3D2-453F-91BE-FD9B9611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C7B72-0974-4859-914F-BC8304B25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43" y="925569"/>
            <a:ext cx="10631122" cy="5762999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D53124AB-3885-4553-AF19-DFEED6CF5B8F}"/>
              </a:ext>
            </a:extLst>
          </p:cNvPr>
          <p:cNvSpPr/>
          <p:nvPr/>
        </p:nvSpPr>
        <p:spPr>
          <a:xfrm rot="8536038">
            <a:off x="9265140" y="5164270"/>
            <a:ext cx="2072218" cy="67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21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CBF03-560E-49B3-BDFA-15441FD21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A55B9-8F43-4842-86DA-033221FB4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2" y="974657"/>
            <a:ext cx="12025176" cy="452932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18B0B73-25EE-4875-BA20-79F4E8383538}"/>
              </a:ext>
            </a:extLst>
          </p:cNvPr>
          <p:cNvSpPr/>
          <p:nvPr/>
        </p:nvSpPr>
        <p:spPr>
          <a:xfrm rot="7756010">
            <a:off x="9250812" y="2248176"/>
            <a:ext cx="2072218" cy="679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23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FA3FA-DD17-4A0F-AAC2-5BEA14CEA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22" y="1705708"/>
            <a:ext cx="8596668" cy="473905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FEDERAL –</a:t>
            </a:r>
            <a:r>
              <a:rPr lang="en-US" sz="2000" dirty="0"/>
              <a:t> The Richard B. Russell National School Lunch Act mandates the use of a formula multiplying the previous year’s Average Daily Participation (ADP) by a per meal rate.  The per meal rate is announced each July in the Federal Register.  </a:t>
            </a:r>
            <a:r>
              <a:rPr lang="en-US" sz="2000" i="1" dirty="0">
                <a:solidFill>
                  <a:schemeClr val="tx1"/>
                </a:solidFill>
              </a:rPr>
              <a:t>Current rate is $.3625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STATE - Each state receives a dollar value of products based on the overall total ADP of all of our Districts from the previous school year.  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r>
              <a:rPr lang="en-US" sz="2000" dirty="0"/>
              <a:t>RECIPIENT AGENCY – Each RA participating in the NSLP is entitled to their planned assistance level (entitlement) based on the Entitlement Calculation.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2F6E50C-5598-494E-B307-882CF703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5831"/>
            <a:ext cx="8596312" cy="52322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ENTITLEMENT AND HOW IT WORKS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933AD-7042-4ED0-8AE9-496C7623D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214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88E3A-BF24-45C6-A2DE-9DFB7B78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2972"/>
          </a:xfrm>
        </p:spPr>
        <p:txBody>
          <a:bodyPr/>
          <a:lstStyle/>
          <a:p>
            <a:pPr algn="ctr"/>
            <a:r>
              <a:rPr lang="en-US" dirty="0"/>
              <a:t>Instructions for Submittal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F71BC-9C13-45FB-8DBA-C90F694FD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Email completed spreadsheet to- </a:t>
            </a:r>
            <a:r>
              <a:rPr lang="en-US" dirty="0">
                <a:hlinkClick r:id="rId2"/>
              </a:rPr>
              <a:t>agnfood@ag.nj.gov</a:t>
            </a:r>
            <a:endParaRPr lang="en-US" dirty="0"/>
          </a:p>
          <a:p>
            <a:r>
              <a:rPr lang="en-US" dirty="0"/>
              <a:t>Submit by your CSW Worksheet Deadline</a:t>
            </a:r>
          </a:p>
          <a:p>
            <a:r>
              <a:rPr lang="en-US" dirty="0"/>
              <a:t>Worksheet must be submitted without errors</a:t>
            </a:r>
          </a:p>
          <a:p>
            <a:r>
              <a:rPr lang="en-US" dirty="0"/>
              <a:t>Only 1 worksheet can be submitted per email</a:t>
            </a:r>
          </a:p>
          <a:p>
            <a:r>
              <a:rPr lang="en-US" dirty="0"/>
              <a:t>Subject of email should read: County, District Name, RA#</a:t>
            </a:r>
          </a:p>
          <a:p>
            <a:pPr lvl="1"/>
            <a:r>
              <a:rPr lang="en-US" dirty="0"/>
              <a:t>Example: Mercer, Trenton BOE, 00112233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1500" dirty="0"/>
              <a:t>If you have any questions or need assistance with completion of the form, please contact Peggy Salano, peggy.salano@ag.nj.gov (609) 984-2343.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08FBD-43EB-450E-A35D-6C5809D64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690" y="2329512"/>
            <a:ext cx="3330993" cy="21989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3040F-05CD-4810-9483-38E2EAEB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05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F01908-48BC-461B-BBD6-C7FBC4094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86" y="258024"/>
            <a:ext cx="4801831" cy="634195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F456AA-F388-43C6-8A5B-8256E4BA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53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ED3E5-EDC6-4EC6-90E4-1FC558589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951" y="1572125"/>
            <a:ext cx="4410051" cy="24756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Additional Program Information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:a16="http://schemas.microsoft.com/office/drawing/2014/main" id="{8E656A33-0067-47E6-976F-6991D5ED3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6" b="-3"/>
          <a:stretch/>
        </p:blipFill>
        <p:spPr bwMode="auto">
          <a:xfrm>
            <a:off x="794084" y="1572125"/>
            <a:ext cx="3841230" cy="40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AD097-7F5D-4FE4-A0C0-8C9F38A8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779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66FEFA-5E40-41C3-912D-B3C2280C6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4" r="1243"/>
          <a:stretch/>
        </p:blipFill>
        <p:spPr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75E27-6058-4011-80AD-43328948D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58" y="2722376"/>
            <a:ext cx="5150042" cy="1212316"/>
          </a:xfrm>
        </p:spPr>
        <p:txBody>
          <a:bodyPr>
            <a:normAutofit/>
          </a:bodyPr>
          <a:lstStyle/>
          <a:p>
            <a:r>
              <a:rPr lang="en-US" sz="4800" dirty="0"/>
              <a:t>USDA DoD Fresh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74ACA1-E8FE-455D-A06E-BAA7151C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1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2498-799E-4AC4-96FE-E6C06C995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7038"/>
            <a:ext cx="8596668" cy="129848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Recipient Agency (RA)</a:t>
            </a:r>
            <a:br>
              <a:rPr lang="en-US" dirty="0"/>
            </a:br>
            <a:r>
              <a:rPr lang="en-US" dirty="0"/>
              <a:t>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C70BB-F5C4-48EB-A56B-00DD2349B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0182"/>
            <a:ext cx="8596668" cy="5287818"/>
          </a:xfrm>
        </p:spPr>
        <p:txBody>
          <a:bodyPr/>
          <a:lstStyle/>
          <a:p>
            <a:r>
              <a:rPr lang="en-US" dirty="0"/>
              <a:t>Inspect produce at time of delivery</a:t>
            </a:r>
          </a:p>
          <a:p>
            <a:pPr lvl="1"/>
            <a:r>
              <a:rPr lang="en-US" dirty="0"/>
              <a:t>Verify the correct amount and type of produce ordered is what is delivered</a:t>
            </a:r>
          </a:p>
          <a:p>
            <a:pPr lvl="1"/>
            <a:r>
              <a:rPr lang="en-US" dirty="0"/>
              <a:t>Reject produce that does not meet U.S. No 1 or is non-domestic</a:t>
            </a:r>
          </a:p>
          <a:p>
            <a:pPr lvl="1"/>
            <a:r>
              <a:rPr lang="en-US" dirty="0"/>
              <a:t>Take photos of any issues</a:t>
            </a:r>
          </a:p>
          <a:p>
            <a:pPr lvl="1"/>
            <a:r>
              <a:rPr lang="en-US" dirty="0"/>
              <a:t>Document issues on delivery document and in FFAVORS</a:t>
            </a:r>
          </a:p>
          <a:p>
            <a:r>
              <a:rPr lang="en-US" dirty="0"/>
              <a:t>Hidden Damage</a:t>
            </a:r>
          </a:p>
          <a:p>
            <a:pPr lvl="1"/>
            <a:r>
              <a:rPr lang="en-US" dirty="0"/>
              <a:t>Report issues with produce quality, condition, or delivery within (1) business day to: Produce Vendor, DLA Representative, NJDA</a:t>
            </a:r>
          </a:p>
          <a:p>
            <a:pPr lvl="1"/>
            <a:r>
              <a:rPr lang="en-US" dirty="0"/>
              <a:t>Include Photos</a:t>
            </a:r>
          </a:p>
          <a:p>
            <a:r>
              <a:rPr lang="en-US" dirty="0"/>
              <a:t>Receipt in FFAVORS within 5 days</a:t>
            </a:r>
          </a:p>
          <a:p>
            <a:r>
              <a:rPr lang="en-US" dirty="0"/>
              <a:t>Notify vendor of school holidays/closures</a:t>
            </a:r>
          </a:p>
          <a:p>
            <a:r>
              <a:rPr lang="en-US" dirty="0"/>
              <a:t>Monitor account balance in FFAVORS</a:t>
            </a:r>
          </a:p>
          <a:p>
            <a:r>
              <a:rPr lang="en-US" dirty="0"/>
              <a:t>Utilize funding within school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BBE8BA-7925-4809-BB6B-5A8D0090E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466" y="181832"/>
            <a:ext cx="2023728" cy="19787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025C1-4047-4435-8040-DB5C81E0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33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4A22-CE3F-4CF5-B0B8-C3F68C2E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65" y="609600"/>
            <a:ext cx="2930518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Keeping it Local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6FD64-D1B7-4A1E-BC07-7EE773EDF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361" y="2160589"/>
            <a:ext cx="2930517" cy="3880773"/>
          </a:xfrm>
        </p:spPr>
        <p:txBody>
          <a:bodyPr>
            <a:normAutofit/>
          </a:bodyPr>
          <a:lstStyle/>
          <a:p>
            <a:r>
              <a:rPr lang="en-US" dirty="0"/>
              <a:t>Vendors are encouraged, when seasonally available, to source local products</a:t>
            </a:r>
          </a:p>
          <a:p>
            <a:r>
              <a:rPr lang="en-US" dirty="0"/>
              <a:t>DLA defines local as within that state and bordering states</a:t>
            </a:r>
          </a:p>
          <a:p>
            <a:r>
              <a:rPr lang="en-US" dirty="0"/>
              <a:t>Vendor is required to list State of Origin in the FFAVORS catalog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98368-99DE-4C01-B25C-EA38E47AC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459" y="609600"/>
            <a:ext cx="7960560" cy="388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BB273E-7160-4AB6-9963-B75668722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423" y="4772293"/>
            <a:ext cx="2988316" cy="180793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9716D-89B8-4AF4-AFF8-AE9801C0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2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37A74-AF17-46FF-AB7F-F40D3519E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234" y="1122556"/>
            <a:ext cx="4588573" cy="773152"/>
          </a:xfrm>
        </p:spPr>
        <p:txBody>
          <a:bodyPr>
            <a:normAutofit/>
          </a:bodyPr>
          <a:lstStyle/>
          <a:p>
            <a:r>
              <a:rPr lang="en-US" dirty="0"/>
              <a:t>Additional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2BA9F-6000-4E8C-8FA0-1957700D2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4234" y="2480501"/>
            <a:ext cx="4454761" cy="4648873"/>
          </a:xfrm>
        </p:spPr>
        <p:txBody>
          <a:bodyPr>
            <a:normAutofit/>
          </a:bodyPr>
          <a:lstStyle/>
          <a:p>
            <a:r>
              <a:rPr lang="en-US" sz="2000" dirty="0"/>
              <a:t>Sometimes made available by:</a:t>
            </a:r>
          </a:p>
          <a:p>
            <a:pPr lvl="1"/>
            <a:r>
              <a:rPr lang="en-US" sz="1800" dirty="0"/>
              <a:t>Sweeps</a:t>
            </a:r>
          </a:p>
          <a:p>
            <a:pPr lvl="1"/>
            <a:r>
              <a:rPr lang="en-US" sz="1800" dirty="0"/>
              <a:t>Cancelled Orders</a:t>
            </a:r>
          </a:p>
          <a:p>
            <a:r>
              <a:rPr lang="en-US" sz="2000" dirty="0"/>
              <a:t>Never a Guarantee</a:t>
            </a:r>
          </a:p>
          <a:p>
            <a:r>
              <a:rPr lang="en-US" sz="2000" dirty="0"/>
              <a:t>Must submit a DoD Additional Funding Request Form (NJDA)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276AE6-7B5D-4868-9042-F306B59A2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r="2357"/>
          <a:stretch/>
        </p:blipFill>
        <p:spPr>
          <a:xfrm>
            <a:off x="20" y="-1"/>
            <a:ext cx="539494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1FBA1-7B6E-4858-B660-16A6B23D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413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F2AB-8D85-45E3-B2C7-FEDE74BC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04282"/>
            <a:ext cx="8596668" cy="6375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Who should I contact?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FB2B135-6BBE-4C07-B02C-7F0DC28ECA7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689" y="1077619"/>
          <a:ext cx="8596312" cy="378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2376516326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1857648967"/>
                    </a:ext>
                  </a:extLst>
                </a:gridCol>
              </a:tblGrid>
              <a:tr h="41023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Program 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Responsible Entity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344297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dirty="0"/>
                        <a:t>Issues with 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075376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Add or Update FFAVORS User &amp; POC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536851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dirty="0"/>
                        <a:t>FFAVORS Login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557528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Request to add new produce 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Vendor, DLA Representative, 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23990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dirty="0"/>
                        <a:t>Complaints 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</a:t>
                      </a:r>
                    </a:p>
                    <a:p>
                      <a:pPr marL="742950" lvl="1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dirty="0"/>
                        <a:t>Product Quality, Availability, Delivery Issues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Vendor, DLA Representative, 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891854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dirty="0"/>
                        <a:t>Recurring Complaints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91246"/>
                  </a:ext>
                </a:extLst>
              </a:tr>
              <a:tr h="410231">
                <a:tc>
                  <a:txBody>
                    <a:bodyPr/>
                    <a:lstStyle/>
                    <a:p>
                      <a:r>
                        <a:rPr lang="en-US" dirty="0"/>
                        <a:t>Additional Delivery Site Requests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NJDA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75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5F79B8A-EA89-48CF-A528-9AE1A3754804}"/>
              </a:ext>
            </a:extLst>
          </p:cNvPr>
          <p:cNvSpPr txBox="1"/>
          <p:nvPr/>
        </p:nvSpPr>
        <p:spPr>
          <a:xfrm rot="20228168">
            <a:off x="-1403834" y="374657"/>
            <a:ext cx="5187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B34BDD"/>
                </a:solidFill>
              </a:rPr>
              <a:t>USDA DoD Fresh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C37505-C934-4D73-9973-A52C3A0864B8}"/>
              </a:ext>
            </a:extLst>
          </p:cNvPr>
          <p:cNvSpPr txBox="1"/>
          <p:nvPr/>
        </p:nvSpPr>
        <p:spPr>
          <a:xfrm>
            <a:off x="123092" y="5935990"/>
            <a:ext cx="5073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1600" b="1" dirty="0"/>
              <a:t>DoD Contracted Vendor:</a:t>
            </a:r>
            <a:endParaRPr lang="en-US" sz="1400" dirty="0"/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b="1" dirty="0"/>
              <a:t>Gargiulo Produce 908-233-8222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b="1" u="sng" dirty="0">
                <a:hlinkClick r:id="rId2"/>
              </a:rPr>
              <a:t>DODcustomersupport@gargiuloproduce.com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B3EB2-5235-41D6-AFD2-81F9174DA733}"/>
              </a:ext>
            </a:extLst>
          </p:cNvPr>
          <p:cNvSpPr txBox="1"/>
          <p:nvPr/>
        </p:nvSpPr>
        <p:spPr>
          <a:xfrm>
            <a:off x="4853354" y="5935989"/>
            <a:ext cx="6066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 b="1" dirty="0"/>
              <a:t>DLA Representative: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b="1" dirty="0"/>
              <a:t>Vera Strilchuk 410-977-0003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400" b="1" dirty="0">
                <a:hlinkClick r:id="rId3"/>
              </a:rPr>
              <a:t>vera.strilchuk@dla.mil</a:t>
            </a:r>
            <a:endParaRPr lang="en-US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44F6B-38E9-4520-A3EE-C61EA563B09B}"/>
              </a:ext>
            </a:extLst>
          </p:cNvPr>
          <p:cNvSpPr txBox="1"/>
          <p:nvPr/>
        </p:nvSpPr>
        <p:spPr>
          <a:xfrm>
            <a:off x="0" y="4851771"/>
            <a:ext cx="87581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2">
              <a:lnSpc>
                <a:spcPct val="200000"/>
              </a:lnSpc>
            </a:pPr>
            <a:r>
              <a:rPr lang="en-US" sz="1600" b="1" dirty="0"/>
              <a:t>								  </a:t>
            </a:r>
            <a:r>
              <a:rPr lang="en-US" sz="1600" b="1" u="sng" dirty="0"/>
              <a:t>NJDA:</a:t>
            </a:r>
          </a:p>
          <a:p>
            <a:pPr lvl="2"/>
            <a:r>
              <a:rPr lang="en-US" sz="1400" b="1" dirty="0"/>
              <a:t>Peggy Salano 609-984-2343 </a:t>
            </a:r>
            <a:r>
              <a:rPr lang="en-US" sz="1400" b="1" u="sng" dirty="0">
                <a:hlinkClick r:id="rId4"/>
              </a:rPr>
              <a:t>peggy.salano@ag.nj.gov</a:t>
            </a:r>
            <a:r>
              <a:rPr lang="en-US" sz="1400" b="1" dirty="0"/>
              <a:t>    Justin Phifer </a:t>
            </a:r>
            <a:r>
              <a:rPr lang="en-US" sz="1400" b="1" u="sng" dirty="0">
                <a:hlinkClick r:id="rId5"/>
              </a:rPr>
              <a:t>justin.phifer@ag.nj.gov</a:t>
            </a:r>
            <a:endParaRPr lang="en-US" sz="1400" dirty="0"/>
          </a:p>
          <a:p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2146A6-C22B-476A-8D87-FE82642F5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742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62A1-FE85-45E2-A656-E74FDA69A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314" y="1572125"/>
            <a:ext cx="4410051" cy="2475635"/>
          </a:xfrm>
        </p:spPr>
        <p:txBody>
          <a:bodyPr>
            <a:normAutofit/>
          </a:bodyPr>
          <a:lstStyle/>
          <a:p>
            <a:r>
              <a:rPr lang="en-US" dirty="0"/>
              <a:t>USDA Food Complaints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B72C9-C86E-49DF-A70B-87275BC83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5" r="22330" b="3"/>
          <a:stretch/>
        </p:blipFill>
        <p:spPr>
          <a:xfrm>
            <a:off x="794084" y="1572125"/>
            <a:ext cx="3841230" cy="402852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AA99B3-3216-4F61-BED9-5721646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954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4BB30-FB30-4DDA-A6D3-16B571C3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Why Report Complaints?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4FF88-8B16-4ED7-B8D3-073891B1E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To provide feedback on the quality of USDA Foods products received</a:t>
            </a:r>
          </a:p>
          <a:p>
            <a:r>
              <a:rPr lang="en-US">
                <a:solidFill>
                  <a:schemeClr val="bg1"/>
                </a:solidFill>
              </a:rPr>
              <a:t>To document concerns based on packaging conditions</a:t>
            </a:r>
          </a:p>
          <a:p>
            <a:r>
              <a:rPr lang="en-US">
                <a:solidFill>
                  <a:schemeClr val="bg1"/>
                </a:solidFill>
              </a:rPr>
              <a:t>To document concerns based on foreign materials found in a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C6DAA-4BB6-4999-BCCA-E14C69403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243184"/>
            <a:ext cx="5143500" cy="4359116"/>
          </a:xfrm>
          <a:prstGeom prst="rect">
            <a:avLst/>
          </a:prstGeom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49047E-1460-4F77-8BD1-5FB2EBD8E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69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B2DFF-CD7F-4E7E-B446-96E28EA8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57" y="650632"/>
            <a:ext cx="8853527" cy="1274884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HOW ENTITLEMENT IS DETERMINED 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Planned Assistance Level</a:t>
            </a:r>
            <a:b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0DFB3-CDA3-4B53-A4AC-4EACC8C89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570" y="1138604"/>
            <a:ext cx="8596668" cy="579413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>
                <a:solidFill>
                  <a:schemeClr val="tx1"/>
                </a:solidFill>
              </a:rPr>
              <a:t>Entitlement = ADP x 180 School Days x $0.3625 (current meal rate)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Example: 	ADP: 1000 x 180 Days  X $0.3625 Per </a:t>
            </a:r>
          </a:p>
          <a:p>
            <a:r>
              <a:rPr lang="en-US" sz="2400" dirty="0">
                <a:solidFill>
                  <a:schemeClr val="tx1"/>
                </a:solidFill>
              </a:rPr>
              <a:t>			Meal Rate = $65,250.00 Entitlement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2020-2021 CSW Form reflects your Average ADP from</a:t>
            </a:r>
          </a:p>
          <a:p>
            <a:r>
              <a:rPr lang="en-US" sz="2400" dirty="0">
                <a:solidFill>
                  <a:schemeClr val="tx1"/>
                </a:solidFill>
              </a:rPr>
              <a:t>                  January 2019 - December 2019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Your school district entitlement is pre-populated at the top of the CSW form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13385-1ABF-42D5-9C67-90C448AB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90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98400-9C3C-495A-B901-5F33BA932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386" y="337942"/>
            <a:ext cx="4512989" cy="1639466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Reporting a Complaint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DEC6D-5B6B-45F9-8953-763B9CBC0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44" y="1549372"/>
            <a:ext cx="3269395" cy="3277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4CB59585-B85A-47D1-906B-FC895A2160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571163"/>
              </p:ext>
            </p:extLst>
          </p:nvPr>
        </p:nvGraphicFramePr>
        <p:xfrm>
          <a:off x="6537292" y="1977407"/>
          <a:ext cx="5935431" cy="4315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F5FE2-375A-4BA6-8CAA-6864A65CC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22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255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53" name="Freeform: Shape 256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99895-538D-49EB-BD8C-FF420E3A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6489"/>
            <a:ext cx="3749061" cy="1508469"/>
          </a:xfrm>
        </p:spPr>
        <p:txBody>
          <a:bodyPr anchor="ctr">
            <a:normAutofit/>
          </a:bodyPr>
          <a:lstStyle/>
          <a:p>
            <a:r>
              <a:rPr lang="en-US" sz="3200"/>
              <a:t>TOOLS AVAILABLE TO ASSIST YOU</a:t>
            </a:r>
          </a:p>
        </p:txBody>
      </p:sp>
      <p:sp>
        <p:nvSpPr>
          <p:cNvPr id="258" name="Isosceles Triangle 257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E202F-8CA5-4E30-949C-46C312211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795618"/>
            <a:ext cx="3749061" cy="3005289"/>
          </a:xfrm>
        </p:spPr>
        <p:txBody>
          <a:bodyPr>
            <a:normAutofit/>
          </a:bodyPr>
          <a:lstStyle/>
          <a:p>
            <a:r>
              <a:rPr lang="en-US" sz="1600"/>
              <a:t>SNEARS Resources</a:t>
            </a:r>
          </a:p>
          <a:p>
            <a:r>
              <a:rPr lang="en-US" sz="1600"/>
              <a:t>Processor Link</a:t>
            </a:r>
          </a:p>
          <a:p>
            <a:r>
              <a:rPr lang="en-US" sz="1600"/>
              <a:t>K12 Food Services</a:t>
            </a:r>
          </a:p>
          <a:p>
            <a:r>
              <a:rPr lang="en-US" sz="1600"/>
              <a:t>Commodity Value Acceptance Report</a:t>
            </a:r>
          </a:p>
          <a:p>
            <a:r>
              <a:rPr lang="en-US" sz="1600"/>
              <a:t>Food Distribution Team</a:t>
            </a:r>
          </a:p>
          <a:p>
            <a:r>
              <a:rPr lang="en-US" sz="1600"/>
              <a:t>CSW Webinar</a:t>
            </a:r>
          </a:p>
        </p:txBody>
      </p:sp>
      <p:sp>
        <p:nvSpPr>
          <p:cNvPr id="259" name="Freeform: Shape 258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Image result for messy desk clip art&quot;">
            <a:extLst>
              <a:ext uri="{FF2B5EF4-FFF2-40B4-BE49-F238E27FC236}">
                <a16:creationId xmlns:a16="http://schemas.microsoft.com/office/drawing/2014/main" id="{59D2A0BA-83CF-478E-B9E1-7D525CC2C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0109" y="2855473"/>
            <a:ext cx="4984557" cy="346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frantic clip art">
            <a:extLst>
              <a:ext uri="{FF2B5EF4-FFF2-40B4-BE49-F238E27FC236}">
                <a16:creationId xmlns:a16="http://schemas.microsoft.com/office/drawing/2014/main" id="{C5C08E4D-2792-472A-9779-8686955D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07" y="469311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FC191-B6CC-4BCC-9028-0D4072EDD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06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DDCF4-B39D-48A6-B6D0-E55DF7888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3848484" cy="646545"/>
          </a:xfrm>
        </p:spPr>
        <p:txBody>
          <a:bodyPr>
            <a:noAutofit/>
          </a:bodyPr>
          <a:lstStyle/>
          <a:p>
            <a:r>
              <a:rPr lang="en-US" dirty="0"/>
              <a:t>SNEARS ACCESS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1694AA-1554-427E-9BD1-7F5ACC94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267" y="1411743"/>
            <a:ext cx="8913690" cy="428792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EBC14EE-B9BA-4785-B907-13930197B63A}"/>
                  </a:ext>
                </a:extLst>
              </p14:cNvPr>
              <p14:cNvContentPartPr/>
              <p14:nvPr/>
            </p14:nvContentPartPr>
            <p14:xfrm>
              <a:off x="1854942" y="4290258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EBC14EE-B9BA-4785-B907-13930197B63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91942" y="422725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BDDA6C4-7542-4C82-921A-B7B9BE60FE00}"/>
                  </a:ext>
                </a:extLst>
              </p14:cNvPr>
              <p14:cNvContentPartPr/>
              <p14:nvPr/>
            </p14:nvContentPartPr>
            <p14:xfrm>
              <a:off x="4132302" y="33934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BDDA6C4-7542-4C82-921A-B7B9BE60FE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69302" y="3330498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2B0690-4052-48E7-B060-FC9F474E579F}"/>
                  </a:ext>
                </a:extLst>
              </p14:cNvPr>
              <p14:cNvContentPartPr/>
              <p14:nvPr/>
            </p14:nvContentPartPr>
            <p14:xfrm>
              <a:off x="3630462" y="3359298"/>
              <a:ext cx="440280" cy="73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2B0690-4052-48E7-B060-FC9F474E57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67462" y="3296658"/>
                <a:ext cx="56592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283489C-DCC4-4CDF-B732-13FA0B7894FC}"/>
                  </a:ext>
                </a:extLst>
              </p14:cNvPr>
              <p14:cNvContentPartPr/>
              <p14:nvPr/>
            </p14:nvContentPartPr>
            <p14:xfrm>
              <a:off x="3644502" y="3989298"/>
              <a:ext cx="514440" cy="21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283489C-DCC4-4CDF-B732-13FA0B7894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81862" y="3926658"/>
                <a:ext cx="640080" cy="1476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6CA92-DCFC-4547-83F6-E194AA711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274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8B2D1F-59B8-45AF-9096-B33E406756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1747571"/>
            <a:ext cx="8596312" cy="360257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9AF4681-E6E6-4BDF-8B66-D6861A187BAA}"/>
                  </a:ext>
                </a:extLst>
              </p14:cNvPr>
              <p14:cNvContentPartPr/>
              <p14:nvPr/>
            </p14:nvContentPartPr>
            <p14:xfrm>
              <a:off x="738222" y="4149858"/>
              <a:ext cx="162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9AF4681-E6E6-4BDF-8B66-D6861A187B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4582" y="4041858"/>
                <a:ext cx="1238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3AC54A8-5F65-432D-9193-7C2A4C712AA4}"/>
                  </a:ext>
                </a:extLst>
              </p14:cNvPr>
              <p14:cNvContentPartPr/>
              <p14:nvPr/>
            </p14:nvContentPartPr>
            <p14:xfrm>
              <a:off x="764502" y="4139778"/>
              <a:ext cx="2103480" cy="45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3AC54A8-5F65-432D-9193-7C2A4C712A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0862" y="4031778"/>
                <a:ext cx="2211120" cy="2613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id="{FEA7E9D0-DF97-43AD-85A4-68F1DBEB0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>
            <a:noAutofit/>
          </a:bodyPr>
          <a:lstStyle/>
          <a:p>
            <a:r>
              <a:rPr lang="en-US" dirty="0"/>
              <a:t>SNEARS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BAB24-42C8-4935-A312-19207A5BB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456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736C48-1825-4DC3-B6DA-F8A381896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455" y="1498604"/>
            <a:ext cx="9178441" cy="472146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6C30C1F-DF8E-4247-950C-48337740DB10}"/>
                  </a:ext>
                </a:extLst>
              </p14:cNvPr>
              <p14:cNvContentPartPr/>
              <p14:nvPr/>
            </p14:nvContentPartPr>
            <p14:xfrm>
              <a:off x="646287" y="5208971"/>
              <a:ext cx="2035440" cy="808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6C30C1F-DF8E-4247-950C-48337740DB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2287" y="5100971"/>
                <a:ext cx="2143080" cy="10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71926AE-C823-4A2A-901F-AA03EF6CF895}"/>
                  </a:ext>
                </a:extLst>
              </p14:cNvPr>
              <p14:cNvContentPartPr/>
              <p14:nvPr/>
            </p14:nvContentPartPr>
            <p14:xfrm>
              <a:off x="840327" y="5467451"/>
              <a:ext cx="1747440" cy="78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71926AE-C823-4A2A-901F-AA03EF6CF89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327" y="5359811"/>
                <a:ext cx="1855080" cy="29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925CB30-A7BB-493F-AB6A-B0A900C1177A}"/>
                  </a:ext>
                </a:extLst>
              </p14:cNvPr>
              <p14:cNvContentPartPr/>
              <p14:nvPr/>
            </p14:nvContentPartPr>
            <p14:xfrm>
              <a:off x="913407" y="5633051"/>
              <a:ext cx="1617480" cy="65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925CB30-A7BB-493F-AB6A-B0A900C117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9767" y="5525051"/>
                <a:ext cx="1725120" cy="28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B1ABF8A-66F1-4E66-A5AE-CA702F8B184C}"/>
                  </a:ext>
                </a:extLst>
              </p14:cNvPr>
              <p14:cNvContentPartPr/>
              <p14:nvPr/>
            </p14:nvContentPartPr>
            <p14:xfrm>
              <a:off x="913767" y="5846171"/>
              <a:ext cx="1692360" cy="288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B1ABF8A-66F1-4E66-A5AE-CA702F8B184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60127" y="5738531"/>
                <a:ext cx="180000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3EFC64-A830-485D-A340-4A57B633A46E}"/>
                  </a:ext>
                </a:extLst>
              </p14:cNvPr>
              <p14:cNvContentPartPr/>
              <p14:nvPr/>
            </p14:nvContentPartPr>
            <p14:xfrm>
              <a:off x="920967" y="5929331"/>
              <a:ext cx="1647000" cy="129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3EFC64-A830-485D-A340-4A57B633A46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66967" y="5821331"/>
                <a:ext cx="175464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C95B8ED-F5C7-4A96-B978-D9C6EFAD9F5F}"/>
                  </a:ext>
                </a:extLst>
              </p14:cNvPr>
              <p14:cNvContentPartPr/>
              <p14:nvPr/>
            </p14:nvContentPartPr>
            <p14:xfrm>
              <a:off x="1514247" y="5347571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C95B8ED-F5C7-4A96-B978-D9C6EFAD9F5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460607" y="52395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8FDAC2-C0A9-4A14-B4E6-E8ECB266FFF4}"/>
                  </a:ext>
                </a:extLst>
              </p14:cNvPr>
              <p14:cNvContentPartPr/>
              <p14:nvPr/>
            </p14:nvContentPartPr>
            <p14:xfrm>
              <a:off x="655647" y="5199971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8FDAC2-C0A9-4A14-B4E6-E8ECB266FFF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1647" y="50919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070F759-6A57-4DD6-BEB3-AFB28EF884B2}"/>
                  </a:ext>
                </a:extLst>
              </p14:cNvPr>
              <p14:cNvContentPartPr/>
              <p14:nvPr/>
            </p14:nvContentPartPr>
            <p14:xfrm>
              <a:off x="4433127" y="-194269"/>
              <a:ext cx="972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070F759-6A57-4DD6-BEB3-AFB28EF884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15127" y="-302269"/>
                <a:ext cx="4536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itle 1">
            <a:extLst>
              <a:ext uri="{FF2B5EF4-FFF2-40B4-BE49-F238E27FC236}">
                <a16:creationId xmlns:a16="http://schemas.microsoft.com/office/drawing/2014/main" id="{F64F74CE-0064-413D-9090-786F07D9529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3848484" cy="6465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SNEARS ACCESS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D52F810-7688-491A-AE50-99ADEB792D58}"/>
                  </a:ext>
                </a:extLst>
              </p14:cNvPr>
              <p14:cNvContentPartPr/>
              <p14:nvPr/>
            </p14:nvContentPartPr>
            <p14:xfrm>
              <a:off x="878982" y="552115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D52F810-7688-491A-AE50-99ADEB792D5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5982" y="5458154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A3831EB-A72A-426D-A1E3-634561744E8C}"/>
                  </a:ext>
                </a:extLst>
              </p14:cNvPr>
              <p14:cNvContentPartPr/>
              <p14:nvPr/>
            </p14:nvContentPartPr>
            <p14:xfrm>
              <a:off x="512862" y="4952714"/>
              <a:ext cx="577440" cy="1089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A3831EB-A72A-426D-A1E3-634561744E8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0222" y="4890074"/>
                <a:ext cx="703080" cy="12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C694495-CC7E-4FED-9178-B553C450FAD8}"/>
                  </a:ext>
                </a:extLst>
              </p14:cNvPr>
              <p14:cNvContentPartPr/>
              <p14:nvPr/>
            </p14:nvContentPartPr>
            <p14:xfrm>
              <a:off x="2609142" y="5274914"/>
              <a:ext cx="109440" cy="848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C694495-CC7E-4FED-9178-B553C450FAD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46502" y="5211914"/>
                <a:ext cx="235080" cy="9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2B0FA70-8C43-42B6-AF11-13299B147CE4}"/>
                  </a:ext>
                </a:extLst>
              </p14:cNvPr>
              <p14:cNvContentPartPr/>
              <p14:nvPr/>
            </p14:nvContentPartPr>
            <p14:xfrm>
              <a:off x="1261662" y="5133794"/>
              <a:ext cx="1279440" cy="90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2B0FA70-8C43-42B6-AF11-13299B147CE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98662" y="5070794"/>
                <a:ext cx="1405080" cy="2163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4CD50A-4804-468D-98A8-5CA4B9C9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383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28479F1-1C5C-4E9E-9E73-234FEC147344}"/>
              </a:ext>
            </a:extLst>
          </p:cNvPr>
          <p:cNvSpPr/>
          <p:nvPr/>
        </p:nvSpPr>
        <p:spPr>
          <a:xfrm>
            <a:off x="3015762" y="2233246"/>
            <a:ext cx="729761" cy="518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E4D4CE-3C64-4768-BF4E-DEB3C3002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53" y="1165734"/>
            <a:ext cx="9401983" cy="511215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A491723-2E90-4134-B1C1-D13524FD9BEA}"/>
                  </a:ext>
                </a:extLst>
              </p14:cNvPr>
              <p14:cNvContentPartPr/>
              <p14:nvPr/>
            </p14:nvContentPartPr>
            <p14:xfrm>
              <a:off x="2992407" y="2428691"/>
              <a:ext cx="423360" cy="37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A491723-2E90-4134-B1C1-D13524FD9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38407" y="2321051"/>
                <a:ext cx="531000" cy="25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B85251B-41C8-4CBD-B979-B13DACA63B08}"/>
                  </a:ext>
                </a:extLst>
              </p14:cNvPr>
              <p14:cNvContentPartPr/>
              <p14:nvPr/>
            </p14:nvContentPartPr>
            <p14:xfrm>
              <a:off x="3051087" y="2804891"/>
              <a:ext cx="976320" cy="916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B85251B-41C8-4CBD-B979-B13DACA63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97087" y="2697251"/>
                <a:ext cx="1083960" cy="11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61FC914-3DB4-4EAB-8B40-4776F7E80FE0}"/>
                  </a:ext>
                </a:extLst>
              </p14:cNvPr>
              <p14:cNvContentPartPr/>
              <p14:nvPr/>
            </p14:nvContentPartPr>
            <p14:xfrm>
              <a:off x="3407847" y="2742971"/>
              <a:ext cx="851400" cy="383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61FC914-3DB4-4EAB-8B40-4776F7E80FE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53847" y="2634971"/>
                <a:ext cx="95904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34514D5-D310-41EE-AD63-55EF9421B757}"/>
                  </a:ext>
                </a:extLst>
              </p14:cNvPr>
              <p14:cNvContentPartPr/>
              <p14:nvPr/>
            </p14:nvContentPartPr>
            <p14:xfrm>
              <a:off x="3482007" y="3001451"/>
              <a:ext cx="816480" cy="1087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34514D5-D310-41EE-AD63-55EF9421B75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8007" y="2893811"/>
                <a:ext cx="924120" cy="1303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E6AA4703-4371-43DD-8435-A492C2641F56}"/>
              </a:ext>
            </a:extLst>
          </p:cNvPr>
          <p:cNvSpPr/>
          <p:nvPr/>
        </p:nvSpPr>
        <p:spPr>
          <a:xfrm>
            <a:off x="624712" y="405183"/>
            <a:ext cx="357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92D050"/>
                </a:solidFill>
              </a:rPr>
              <a:t>SNEARS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9C139F-D1A1-4253-917F-25A98020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64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CA85-5F3E-49E4-9D27-8C0EBE06C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1" y="383039"/>
            <a:ext cx="3457803" cy="637927"/>
          </a:xfrm>
        </p:spPr>
        <p:txBody>
          <a:bodyPr>
            <a:noAutofit/>
          </a:bodyPr>
          <a:lstStyle/>
          <a:p>
            <a:r>
              <a:rPr lang="en-US" sz="3600" dirty="0"/>
              <a:t>SNEARS ACCESS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7FA5D4-4242-48DC-AC80-A4DB352DE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8711" y="1020966"/>
            <a:ext cx="8119682" cy="539399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F27421A-00E2-4B25-8C87-663AC286D448}"/>
                  </a:ext>
                </a:extLst>
              </p14:cNvPr>
              <p14:cNvContentPartPr/>
              <p14:nvPr/>
            </p14:nvContentPartPr>
            <p14:xfrm>
              <a:off x="4128207" y="4005491"/>
              <a:ext cx="822600" cy="272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F27421A-00E2-4B25-8C87-663AC286D44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74207" y="3897491"/>
                <a:ext cx="930240" cy="48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022704-9A86-464A-8F4A-D6CCE70F8901}"/>
                  </a:ext>
                </a:extLst>
              </p14:cNvPr>
              <p14:cNvContentPartPr/>
              <p14:nvPr/>
            </p14:nvContentPartPr>
            <p14:xfrm>
              <a:off x="4016607" y="4359011"/>
              <a:ext cx="1054440" cy="424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022704-9A86-464A-8F4A-D6CCE70F890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62607" y="4251011"/>
                <a:ext cx="1162080" cy="64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4201623-625F-49AF-B906-E00C7F69A92B}"/>
                  </a:ext>
                </a:extLst>
              </p14:cNvPr>
              <p14:cNvContentPartPr/>
              <p14:nvPr/>
            </p14:nvContentPartPr>
            <p14:xfrm>
              <a:off x="2873607" y="4359011"/>
              <a:ext cx="1873800" cy="65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4201623-625F-49AF-B906-E00C7F69A9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19607" y="4251011"/>
                <a:ext cx="19814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0976652-17F8-439F-A4DA-9CB9FE8ADE50}"/>
                  </a:ext>
                </a:extLst>
              </p14:cNvPr>
              <p14:cNvContentPartPr/>
              <p14:nvPr/>
            </p14:nvContentPartPr>
            <p14:xfrm>
              <a:off x="4896087" y="4268291"/>
              <a:ext cx="248400" cy="54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0976652-17F8-439F-A4DA-9CB9FE8ADE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42447" y="4160651"/>
                <a:ext cx="356040" cy="2703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65838-6F17-4A71-A237-0170F900B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5520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99A469-BC4C-4F94-A82D-824400E7D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08" y="345888"/>
            <a:ext cx="3854450" cy="735302"/>
          </a:xfrm>
        </p:spPr>
        <p:txBody>
          <a:bodyPr>
            <a:noAutofit/>
          </a:bodyPr>
          <a:lstStyle/>
          <a:p>
            <a:r>
              <a:rPr lang="en-US" sz="3600" dirty="0"/>
              <a:t>SNEARS ACCESS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95BE14-BA6A-4C89-87FC-4F3F7DB9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57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AF8BD4-69E2-46DE-8349-4AA506344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3381" y="444113"/>
            <a:ext cx="6056879" cy="5962374"/>
          </a:xfrm>
        </p:spPr>
      </p:pic>
    </p:spTree>
    <p:extLst>
      <p:ext uri="{BB962C8B-B14F-4D97-AF65-F5344CB8AC3E}">
        <p14:creationId xmlns:p14="http://schemas.microsoft.com/office/powerpoint/2010/main" val="8805621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BA33F-24DB-41D8-BFB6-8EF059CCD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443" y="369454"/>
            <a:ext cx="8596668" cy="1320800"/>
          </a:xfrm>
        </p:spPr>
        <p:txBody>
          <a:bodyPr/>
          <a:lstStyle/>
          <a:p>
            <a:r>
              <a:rPr lang="en-US" dirty="0"/>
              <a:t>DUE DATES FOR CSW SUBMISSIONS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03291-ACB7-4D63-A454-202A6C94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098" y="1108365"/>
            <a:ext cx="9473430" cy="5581694"/>
          </a:xfrm>
        </p:spPr>
        <p:txBody>
          <a:bodyPr>
            <a:normAutofit/>
          </a:bodyPr>
          <a:lstStyle/>
          <a:p>
            <a:r>
              <a:rPr lang="en-US" sz="2400" dirty="0"/>
              <a:t>Counties Due: </a:t>
            </a:r>
            <a:r>
              <a:rPr lang="en-US" sz="2400" b="1" dirty="0">
                <a:solidFill>
                  <a:srgbClr val="FF0000"/>
                </a:solidFill>
              </a:rPr>
              <a:t>February 28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2020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      Atlantic, Burlington, Cape May, Cumberland, Gloucester, 	Salem 	and Ocean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Counties Due: </a:t>
            </a:r>
            <a:r>
              <a:rPr lang="en-US" sz="2400" b="1" dirty="0">
                <a:solidFill>
                  <a:srgbClr val="FF0000"/>
                </a:solidFill>
              </a:rPr>
              <a:t>MARCH 6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2020</a:t>
            </a:r>
            <a:r>
              <a:rPr lang="en-US" sz="2400" dirty="0"/>
              <a:t>   </a:t>
            </a:r>
          </a:p>
          <a:p>
            <a:pPr marL="0" indent="0">
              <a:buNone/>
            </a:pPr>
            <a:r>
              <a:rPr lang="en-US" sz="2400" dirty="0"/>
              <a:t>      Camden, Hunterdon, Mercer, Middlesex, Monmouth, 	   	 	Somerset 	and Union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Counties Due: </a:t>
            </a:r>
            <a:r>
              <a:rPr lang="en-US" sz="2400" b="1" dirty="0">
                <a:solidFill>
                  <a:srgbClr val="FF0000"/>
                </a:solidFill>
              </a:rPr>
              <a:t>MARCH 13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, 2020</a:t>
            </a:r>
            <a:r>
              <a:rPr lang="en-US" sz="2400" dirty="0"/>
              <a:t>  </a:t>
            </a:r>
          </a:p>
          <a:p>
            <a:pPr marL="0" indent="0">
              <a:buNone/>
            </a:pPr>
            <a:r>
              <a:rPr lang="en-US" sz="2400" dirty="0"/>
              <a:t>    Bergen, Essex, Hudson, Morris, Passaic, Sussex and Warren</a:t>
            </a:r>
          </a:p>
          <a:p>
            <a:pPr marL="0" indent="0">
              <a:buNone/>
            </a:pPr>
            <a:r>
              <a:rPr lang="en-US" sz="1400" dirty="0"/>
              <a:t>Along with the submission of the CSW you must send in your warehouse and/or DoD worksheets.  The complete package must be submitted together.</a:t>
            </a:r>
          </a:p>
          <a:p>
            <a:pPr marL="0" indent="0" algn="ctr">
              <a:buNone/>
            </a:pPr>
            <a:r>
              <a:rPr lang="en-US" sz="1400" dirty="0"/>
              <a:t>FSMC letters need to be received by NJDA by </a:t>
            </a:r>
            <a:r>
              <a:rPr lang="en-US" sz="1400" b="1" dirty="0">
                <a:solidFill>
                  <a:srgbClr val="FF0000"/>
                </a:solidFill>
              </a:rPr>
              <a:t>MARCH 13</a:t>
            </a:r>
            <a:r>
              <a:rPr lang="en-US" sz="1400" b="1" baseline="30000" dirty="0">
                <a:solidFill>
                  <a:srgbClr val="FF0000"/>
                </a:solidFill>
              </a:rPr>
              <a:t>TH</a:t>
            </a:r>
            <a:r>
              <a:rPr lang="en-US" sz="1400" b="1" dirty="0">
                <a:solidFill>
                  <a:srgbClr val="FF0000"/>
                </a:solidFill>
              </a:rPr>
              <a:t>, 2020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77DF2-5CF0-47A3-9B8A-6C269AC0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7597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B218-763B-4F05-8642-2BB01556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32873"/>
          </a:xfrm>
        </p:spPr>
        <p:txBody>
          <a:bodyPr>
            <a:normAutofit/>
          </a:bodyPr>
          <a:lstStyle/>
          <a:p>
            <a:r>
              <a:rPr lang="en-US" dirty="0"/>
              <a:t>Drawdown - Sweeps</a:t>
            </a:r>
          </a:p>
        </p:txBody>
      </p:sp>
      <p:pic>
        <p:nvPicPr>
          <p:cNvPr id="1028" name="Picture 4" descr="Image result for man sweeping animated">
            <a:extLst>
              <a:ext uri="{FF2B5EF4-FFF2-40B4-BE49-F238E27FC236}">
                <a16:creationId xmlns:a16="http://schemas.microsoft.com/office/drawing/2014/main" id="{7A4E7163-8069-468D-833D-7BA08BB1E3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072">
            <a:off x="4019491" y="1815722"/>
            <a:ext cx="3557016" cy="436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money animated">
            <a:extLst>
              <a:ext uri="{FF2B5EF4-FFF2-40B4-BE49-F238E27FC236}">
                <a16:creationId xmlns:a16="http://schemas.microsoft.com/office/drawing/2014/main" id="{6A70EFF4-8FD1-4F65-A193-90350C2604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749" y="3854328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BCE590-3130-4736-A7A3-E23D502B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925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58ED6-D5C0-4317-8703-0D777679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– SPEND IT ALL!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55DAF-88B4-4C09-BB46-9FCBD5B52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90844"/>
            <a:ext cx="10624522" cy="465755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Make decisions to maximize usage of entitlement dollars</a:t>
            </a:r>
          </a:p>
          <a:p>
            <a:r>
              <a:rPr lang="en-US" sz="2000" dirty="0"/>
              <a:t>Know your history and potential for new opportunities</a:t>
            </a:r>
          </a:p>
          <a:p>
            <a:r>
              <a:rPr lang="en-US" sz="2000" dirty="0"/>
              <a:t>Review your Commodity Value Acceptance Report</a:t>
            </a:r>
          </a:p>
          <a:p>
            <a:r>
              <a:rPr lang="en-US" sz="2000" dirty="0"/>
              <a:t>Decide between Processing, USDA Foods and USDA DoD Fresh</a:t>
            </a:r>
          </a:p>
          <a:p>
            <a:r>
              <a:rPr lang="en-US" sz="2000" dirty="0"/>
              <a:t>Track usage monthly in K12 and ProcessorLink  </a:t>
            </a:r>
          </a:p>
          <a:p>
            <a:r>
              <a:rPr lang="en-US" sz="2000" dirty="0"/>
              <a:t>Check your invoices for your NOI – net off invoice</a:t>
            </a:r>
          </a:p>
          <a:p>
            <a:r>
              <a:rPr lang="en-US" sz="2000" dirty="0"/>
              <a:t>If you understand it, you can manage it!</a:t>
            </a:r>
          </a:p>
          <a:p>
            <a:r>
              <a:rPr lang="en-US" sz="2000" dirty="0"/>
              <a:t>Have fun with recipes – Contact Brokers and Processors</a:t>
            </a:r>
          </a:p>
          <a:p>
            <a:r>
              <a:rPr lang="en-US" sz="2000" dirty="0"/>
              <a:t>Use the tools on SNEARS</a:t>
            </a:r>
          </a:p>
          <a:p>
            <a:r>
              <a:rPr lang="en-US" sz="2000" dirty="0"/>
              <a:t>Call us for assistance with stagnant lbs. or low banks</a:t>
            </a:r>
          </a:p>
          <a:p>
            <a:r>
              <a:rPr lang="en-US" sz="2000" dirty="0"/>
              <a:t>Spend 100%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dollar signs clip art">
            <a:extLst>
              <a:ext uri="{FF2B5EF4-FFF2-40B4-BE49-F238E27FC236}">
                <a16:creationId xmlns:a16="http://schemas.microsoft.com/office/drawing/2014/main" id="{AFA8C6F5-0A8F-4719-98DD-C349ECD7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84" y="777766"/>
            <a:ext cx="1559497" cy="23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dollar signs clip art">
            <a:extLst>
              <a:ext uri="{FF2B5EF4-FFF2-40B4-BE49-F238E27FC236}">
                <a16:creationId xmlns:a16="http://schemas.microsoft.com/office/drawing/2014/main" id="{95B32DC3-C831-4838-92DB-251BA5424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084" y="3513083"/>
            <a:ext cx="1559497" cy="23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2E43-5D7D-4240-80A1-6816E0726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2437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20472" y="274638"/>
            <a:ext cx="10360501" cy="868363"/>
          </a:xfrm>
        </p:spPr>
        <p:txBody>
          <a:bodyPr/>
          <a:lstStyle/>
          <a:p>
            <a:r>
              <a:rPr lang="en-US" dirty="0"/>
              <a:t>DRAW DOWN TARGET CHART FOR USAGE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D1E7BCC-A56C-4A5F-B4EC-C25CB7C74EC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76400" y="1711207"/>
          <a:ext cx="9144000" cy="398202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819400">
                  <a:extLst>
                    <a:ext uri="{9D8B030D-6E8A-4147-A177-3AD203B41FA5}">
                      <a16:colId xmlns:a16="http://schemas.microsoft.com/office/drawing/2014/main" val="94779147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7247691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916468247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511719811"/>
                    </a:ext>
                  </a:extLst>
                </a:gridCol>
              </a:tblGrid>
              <a:tr h="438389">
                <a:tc>
                  <a:txBody>
                    <a:bodyPr/>
                    <a:lstStyle/>
                    <a:p>
                      <a:pPr marL="25400" marR="0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SEP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spc="2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5874157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400" spc="-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 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418827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spc="1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608312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DECE</a:t>
                      </a:r>
                      <a:r>
                        <a:rPr lang="en-US" sz="24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spc="3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103659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ANUA</a:t>
                      </a:r>
                      <a:r>
                        <a:rPr lang="en-US" sz="2400" spc="-5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spc="-1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6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524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Mandatory</a:t>
                      </a:r>
                      <a:r>
                        <a:rPr lang="en-US" sz="1200" b="1" spc="-1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200" b="1" spc="4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spc="-1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b="1" spc="3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178094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EBRUA</a:t>
                      </a:r>
                      <a:r>
                        <a:rPr lang="en-US" sz="2400" spc="-5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 28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65%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0366905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ARC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400" spc="2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75%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2136313"/>
                  </a:ext>
                </a:extLst>
              </a:tr>
              <a:tr h="402090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APR</a:t>
                      </a:r>
                      <a:r>
                        <a:rPr lang="en-US" sz="24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spc="-8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85%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15%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3396"/>
                  </a:ext>
                </a:extLst>
              </a:tr>
              <a:tr h="386104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2400" spc="-18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2400" spc="-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95%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5%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6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524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Possible</a:t>
                      </a:r>
                      <a:r>
                        <a:rPr lang="en-US" sz="1200" b="1" spc="-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1200" b="1" spc="4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200" b="1" spc="-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1200" b="1" spc="-1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200" b="1" spc="3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w</a:t>
                      </a:r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0526416"/>
                  </a:ext>
                </a:extLst>
              </a:tr>
              <a:tr h="323278">
                <a:tc>
                  <a:txBody>
                    <a:bodyPr/>
                    <a:lstStyle/>
                    <a:p>
                      <a:pPr marL="254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JUNE</a:t>
                      </a:r>
                      <a:r>
                        <a:rPr lang="en-US" sz="2400" spc="-5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7545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100%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9600" marR="0">
                        <a:lnSpc>
                          <a:spcPts val="269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0%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650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en-US" sz="6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5240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spc="5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Mandatory sweep of all pounds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2957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A95C72-A27E-4179-B476-DD55C3489131}"/>
              </a:ext>
            </a:extLst>
          </p:cNvPr>
          <p:cNvSpPr txBox="1"/>
          <p:nvPr/>
        </p:nvSpPr>
        <p:spPr>
          <a:xfrm>
            <a:off x="3810000" y="1164771"/>
            <a:ext cx="6229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	       </a:t>
            </a:r>
            <a:r>
              <a:rPr lang="en-US" sz="1400" b="1" dirty="0"/>
              <a:t>YTD USAGE   	        REMAINING BALANCE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DA646-E571-455A-9776-11C691EFFB65}"/>
              </a:ext>
            </a:extLst>
          </p:cNvPr>
          <p:cNvSpPr txBox="1"/>
          <p:nvPr/>
        </p:nvSpPr>
        <p:spPr>
          <a:xfrm>
            <a:off x="1676400" y="5893777"/>
            <a:ext cx="802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B34BDD"/>
                </a:solidFill>
              </a:rPr>
              <a:t>Note: You should not see pounds transferred from your banks prior to the mandatory sweep in January.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FF026-D694-4677-86A1-46607883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B495E9-052B-44A5-94B5-D82D46EE1D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00" y="57317"/>
            <a:ext cx="5500197" cy="102297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HANDS ON TRAINING AT NJDA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B6A2-359F-4022-8EBD-5499F5948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733" y="1213339"/>
            <a:ext cx="4519911" cy="4333439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Two scheduled trainings for the selections process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Sign-up at the NJDA Help Desk </a:t>
            </a:r>
          </a:p>
          <a:p>
            <a:pPr algn="l">
              <a:buFont typeface="Wingdings 3" charset="2"/>
              <a:buChar char=""/>
            </a:pP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February 21, 2020 – 9:30 a.m.</a:t>
            </a:r>
          </a:p>
          <a:p>
            <a:pPr algn="l">
              <a:buFont typeface="Wingdings 3" charset="2"/>
              <a:buChar char=""/>
            </a:pPr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March 5, 2020 – 9:30 a.m.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This presentation will be posted on SNEARS under resources</a:t>
            </a:r>
          </a:p>
        </p:txBody>
      </p:sp>
      <p:pic>
        <p:nvPicPr>
          <p:cNvPr id="2050" name="Picture 2" descr="Image result for computer lab clipart">
            <a:extLst>
              <a:ext uri="{FF2B5EF4-FFF2-40B4-BE49-F238E27FC236}">
                <a16:creationId xmlns:a16="http://schemas.microsoft.com/office/drawing/2014/main" id="{C29789DA-E1DE-49AC-9076-2E53632C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1298706"/>
            <a:ext cx="5143500" cy="42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DBEC18F-EA21-48BB-AACC-148137A7CD0B}"/>
                  </a:ext>
                </a:extLst>
              </p14:cNvPr>
              <p14:cNvContentPartPr/>
              <p14:nvPr/>
            </p14:nvContentPartPr>
            <p14:xfrm>
              <a:off x="2821902" y="3542898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DBEC18F-EA21-48BB-AACC-148137A7CD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8902" y="3479898"/>
                <a:ext cx="126000" cy="12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DFEB1-FB71-4406-8AAA-49B153A8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5016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7D138-B4D0-4336-B533-1F5BBD82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728" y="978877"/>
            <a:ext cx="7965503" cy="11400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PROFESSIONAL STANDARDS TRAINING HOURS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47DF9-714E-48B6-9092-35236467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5" y="1916723"/>
            <a:ext cx="8596668" cy="4124639"/>
          </a:xfrm>
        </p:spPr>
        <p:txBody>
          <a:bodyPr>
            <a:normAutofit lnSpcReduction="10000"/>
          </a:bodyPr>
          <a:lstStyle/>
          <a:p>
            <a:pPr algn="ctr"/>
            <a:endParaRPr lang="en-US" dirty="0"/>
          </a:p>
          <a:p>
            <a:pPr algn="ctr"/>
            <a:r>
              <a:rPr lang="en-US" sz="3200" dirty="0"/>
              <a:t>FOR THIS SESSION</a:t>
            </a:r>
          </a:p>
          <a:p>
            <a:pPr algn="ctr"/>
            <a:r>
              <a:rPr lang="en-US" sz="3200" dirty="0"/>
              <a:t>Key Area – Food Distribution</a:t>
            </a:r>
          </a:p>
          <a:p>
            <a:pPr algn="ctr"/>
            <a:r>
              <a:rPr lang="en-US" sz="3200" dirty="0"/>
              <a:t>Training Topic – </a:t>
            </a:r>
          </a:p>
          <a:p>
            <a:pPr algn="ctr"/>
            <a:r>
              <a:rPr lang="en-US" sz="3200" dirty="0"/>
              <a:t>USDA Foods and Operations 2000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1 hour</a:t>
            </a:r>
          </a:p>
          <a:p>
            <a:pPr algn="ctr"/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EEEFC-B23D-4B2C-9F67-2A84D6F67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650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D6DB3-8E84-40C6-BC3A-60F5C5F35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44768"/>
            <a:ext cx="8596668" cy="3135923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Thank you for joining our session and enjoy the rest of the conference</a:t>
            </a:r>
          </a:p>
        </p:txBody>
      </p:sp>
      <p:pic>
        <p:nvPicPr>
          <p:cNvPr id="5" name="Picture 2" descr="AGLOGO (green)">
            <a:extLst>
              <a:ext uri="{FF2B5EF4-FFF2-40B4-BE49-F238E27FC236}">
                <a16:creationId xmlns:a16="http://schemas.microsoft.com/office/drawing/2014/main" id="{633BBC87-2403-482C-A425-9CE7BC87EAA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64" y="4001659"/>
            <a:ext cx="4360984" cy="238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C1A270-4270-4C57-9D30-B96E248EE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549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DF26E-DD18-4B62-B05E-9B48B39EB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804" y="540243"/>
            <a:ext cx="5864142" cy="90169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YOUR DIVERSION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BE8BC9-C5A3-4535-A567-B9602BA19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606" y="3006235"/>
            <a:ext cx="1934307" cy="13540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601F9B-5488-4C4B-A1E1-C523A5017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2987" y="1461965"/>
            <a:ext cx="4896989" cy="4319465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3500" b="1" dirty="0">
                <a:solidFill>
                  <a:srgbClr val="B34BDD"/>
                </a:solidFill>
              </a:rPr>
              <a:t>PROCESSING</a:t>
            </a: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en-US" sz="3500" b="1" dirty="0">
                <a:solidFill>
                  <a:srgbClr val="B34BDD"/>
                </a:solidFill>
              </a:rPr>
              <a:t>USDA FOODS </a:t>
            </a:r>
          </a:p>
          <a:p>
            <a:pPr algn="ctr"/>
            <a:r>
              <a:rPr lang="en-US" sz="3500" b="1" dirty="0">
                <a:solidFill>
                  <a:srgbClr val="B34BDD"/>
                </a:solidFill>
              </a:rPr>
              <a:t>MONTHLY ALLOCATIONS</a:t>
            </a:r>
          </a:p>
          <a:p>
            <a:pPr algn="ctr"/>
            <a:endParaRPr lang="en-US" sz="3500" dirty="0">
              <a:solidFill>
                <a:schemeClr val="tx1"/>
              </a:solidFill>
            </a:endParaRPr>
          </a:p>
          <a:p>
            <a:pPr algn="ctr"/>
            <a:endParaRPr lang="en-US" sz="3500" dirty="0">
              <a:solidFill>
                <a:schemeClr val="tx1"/>
              </a:solidFill>
            </a:endParaRPr>
          </a:p>
          <a:p>
            <a:pPr algn="ctr"/>
            <a:r>
              <a:rPr lang="en-US" sz="3500" b="1" dirty="0">
                <a:solidFill>
                  <a:srgbClr val="B34BDD"/>
                </a:solidFill>
              </a:rPr>
              <a:t>USDA DoD Fresh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EFACC4-6BDF-4999-BFD9-080D59F2A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05" y="1498242"/>
            <a:ext cx="1934307" cy="1306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CD20FB-6A00-477A-985C-31AE7FBF0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605" y="4561962"/>
            <a:ext cx="1934308" cy="130628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97F12-0BB8-40E5-9F93-BA5C27EA7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7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3FC3-E98A-4F5B-8F03-C40DDFEB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63415"/>
            <a:ext cx="8596668" cy="718038"/>
          </a:xfrm>
        </p:spPr>
        <p:txBody>
          <a:bodyPr/>
          <a:lstStyle/>
          <a:p>
            <a:r>
              <a:rPr lang="en-US" dirty="0"/>
              <a:t>PROCESSING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FB2DD4-29C6-4D04-A728-923189D8F5C0}"/>
                  </a:ext>
                </a:extLst>
              </p14:cNvPr>
              <p14:cNvContentPartPr/>
              <p14:nvPr/>
            </p14:nvContentPartPr>
            <p14:xfrm>
              <a:off x="1957767" y="324193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FB2DD4-29C6-4D04-A728-923189D8F5C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9767" y="3133931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678A07-F33A-410F-B598-7DB869F5CD87}"/>
                  </a:ext>
                </a:extLst>
              </p14:cNvPr>
              <p14:cNvContentPartPr/>
              <p14:nvPr/>
            </p14:nvContentPartPr>
            <p14:xfrm>
              <a:off x="1081302" y="1670178"/>
              <a:ext cx="360" cy="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678A07-F33A-410F-B598-7DB869F5CD8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3302" y="1562538"/>
                <a:ext cx="3600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0C50156-0A24-4BE2-80A9-C3CFFAA42ED4}"/>
                  </a:ext>
                </a:extLst>
              </p14:cNvPr>
              <p14:cNvContentPartPr/>
              <p14:nvPr/>
            </p14:nvContentPartPr>
            <p14:xfrm>
              <a:off x="1265622" y="235597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0C50156-0A24-4BE2-80A9-C3CFFAA42E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7982" y="224797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7CF1792-DCE6-4FFC-9A04-B1B34F8F265A}"/>
                  </a:ext>
                </a:extLst>
              </p14:cNvPr>
              <p14:cNvContentPartPr/>
              <p14:nvPr/>
            </p14:nvContentPartPr>
            <p14:xfrm>
              <a:off x="-738858" y="63265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7CF1792-DCE6-4FFC-9A04-B1B34F8F265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56498" y="52465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AA16CBB-A51B-4B45-B81A-E7633951E161}"/>
                  </a:ext>
                </a:extLst>
              </p14:cNvPr>
              <p14:cNvContentPartPr/>
              <p14:nvPr/>
            </p14:nvContentPartPr>
            <p14:xfrm>
              <a:off x="-949818" y="808698"/>
              <a:ext cx="36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AA16CBB-A51B-4B45-B81A-E7633951E1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967458" y="700698"/>
                <a:ext cx="3600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1741278-81FA-4715-AC4E-2CEA8C186EA3}"/>
                  </a:ext>
                </a:extLst>
              </p14:cNvPr>
              <p14:cNvContentPartPr/>
              <p14:nvPr/>
            </p14:nvContentPartPr>
            <p14:xfrm>
              <a:off x="-589375" y="1397658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1741278-81FA-4715-AC4E-2CEA8C186E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607015" y="1289658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11D0A87-2602-4840-8D21-0CC60594E7EA}"/>
                  </a:ext>
                </a:extLst>
              </p14:cNvPr>
              <p14:cNvContentPartPr/>
              <p14:nvPr/>
            </p14:nvContentPartPr>
            <p14:xfrm>
              <a:off x="-619255" y="1652898"/>
              <a:ext cx="3960" cy="14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11D0A87-2602-4840-8D21-0CC60594E7E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637255" y="1544898"/>
                <a:ext cx="3960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9782F73-B134-4885-B06A-2504CC6CF9E9}"/>
                  </a:ext>
                </a:extLst>
              </p14:cNvPr>
              <p14:cNvContentPartPr/>
              <p14:nvPr/>
            </p14:nvContentPartPr>
            <p14:xfrm>
              <a:off x="377585" y="2162658"/>
              <a:ext cx="36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9782F73-B134-4885-B06A-2504CC6CF9E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9945" y="2054658"/>
                <a:ext cx="3600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2513646-C66B-402C-B673-A89663AA37FC}"/>
                  </a:ext>
                </a:extLst>
              </p14:cNvPr>
              <p14:cNvContentPartPr/>
              <p14:nvPr/>
            </p14:nvContentPartPr>
            <p14:xfrm>
              <a:off x="834785" y="2232858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2513646-C66B-402C-B673-A89663AA37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7145" y="2125218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mage result for frozen fruit cups">
            <a:extLst>
              <a:ext uri="{FF2B5EF4-FFF2-40B4-BE49-F238E27FC236}">
                <a16:creationId xmlns:a16="http://schemas.microsoft.com/office/drawing/2014/main" id="{06A1AFDD-915D-456A-B158-BFBB00FE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090" y="2848882"/>
            <a:ext cx="1479671" cy="17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E49293E-1947-4D62-9BF2-4157FA8350A3}"/>
              </a:ext>
            </a:extLst>
          </p:cNvPr>
          <p:cNvSpPr txBox="1">
            <a:spLocks/>
          </p:cNvSpPr>
          <p:nvPr/>
        </p:nvSpPr>
        <p:spPr>
          <a:xfrm>
            <a:off x="571882" y="883103"/>
            <a:ext cx="8596668" cy="509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Processing is the conversion of raw commodity to a finished end product</a:t>
            </a:r>
          </a:p>
          <a:p>
            <a:r>
              <a:rPr lang="en-US" dirty="0">
                <a:solidFill>
                  <a:schemeClr val="tx1"/>
                </a:solidFill>
              </a:rPr>
              <a:t>Processing allows state distributing agencies and eligible recipient agencies such as school districts to contract with commercial food </a:t>
            </a:r>
            <a:r>
              <a:rPr lang="en-US" b="1" dirty="0">
                <a:solidFill>
                  <a:schemeClr val="tx1"/>
                </a:solidFill>
              </a:rPr>
              <a:t>processors</a:t>
            </a:r>
            <a:r>
              <a:rPr lang="en-US" dirty="0">
                <a:solidFill>
                  <a:schemeClr val="tx1"/>
                </a:solidFill>
              </a:rPr>
              <a:t> to convert raw bulk USDA commodities into more convenient, ready-to-use food products.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Chicken Large Chilled Bulk – Chicken Nuggets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Mozzarella Cheese – Pizza							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Potatoes, Bulk – French Fries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" name="Picture 2" descr="Image result for pizza">
            <a:extLst>
              <a:ext uri="{FF2B5EF4-FFF2-40B4-BE49-F238E27FC236}">
                <a16:creationId xmlns:a16="http://schemas.microsoft.com/office/drawing/2014/main" id="{7AB862E6-0A40-4D6C-850F-CBB41FF3B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01" y="4481141"/>
            <a:ext cx="27527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E951F-A7F1-4F13-AF2E-B2A8B946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7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26" name="Picture 2" descr="Image result for calculator clip art">
            <a:extLst>
              <a:ext uri="{FF2B5EF4-FFF2-40B4-BE49-F238E27FC236}">
                <a16:creationId xmlns:a16="http://schemas.microsoft.com/office/drawing/2014/main" id="{301F7FC2-8A2E-4FC1-B5C7-8750E87F2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 r="2" b="9546"/>
          <a:stretch/>
        </p:blipFill>
        <p:spPr bwMode="auto">
          <a:xfrm>
            <a:off x="4269854" y="-1"/>
            <a:ext cx="7922146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6D8105-9B73-407B-953E-2D4F39037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3" y="609600"/>
            <a:ext cx="3851123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/>
              <a:t>PROCESSING -                             USING THE DIVERSION CALCULATOR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1282B-E8E5-42EA-B168-A7B4E5A3B7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797" y="2179781"/>
            <a:ext cx="4615103" cy="3971637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Contains worksheets for every bulk commodity, by Processor, available for purchase in New Jersey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Each worksheet (tabs) show serving sizes, meal components, commodity credit per case and credit per serving for each commodity being offered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tool to compare your actual usage with, to help redirect money potentially left on the table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the individual worksheets you “play around” with your money and it totals for you on the summary page.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very easy to use!  It is optional yet recommended.</a:t>
            </a: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algn="l">
              <a:lnSpc>
                <a:spcPct val="90000"/>
              </a:lnSpc>
              <a:buFont typeface="Wingdings 3" charset="2"/>
              <a:buChar char=""/>
            </a:pP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9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1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3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9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355D9-DCB9-452B-B20D-F48442069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64224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1889</Words>
  <Application>Microsoft Office PowerPoint</Application>
  <PresentationFormat>Widescreen</PresentationFormat>
  <Paragraphs>441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Century Gothic</vt:lpstr>
      <vt:lpstr>Trebuchet MS</vt:lpstr>
      <vt:lpstr>Wingdings</vt:lpstr>
      <vt:lpstr>Wingdings 3</vt:lpstr>
      <vt:lpstr>Facet</vt:lpstr>
      <vt:lpstr>20</vt:lpstr>
      <vt:lpstr>IN THIS TRAINING WE WILL REVIEW   </vt:lpstr>
      <vt:lpstr>PowerPoint Presentation</vt:lpstr>
      <vt:lpstr>ENTITLEMENT AND HOW IT WORKS </vt:lpstr>
      <vt:lpstr>  HOW ENTITLEMENT IS DETERMINED  Planned Assistance Level </vt:lpstr>
      <vt:lpstr>THE GOAL – SPEND IT ALL!</vt:lpstr>
      <vt:lpstr>YOUR DIVERSION OPTIONS</vt:lpstr>
      <vt:lpstr>PROCESSING</vt:lpstr>
      <vt:lpstr>PROCESSING -                             USING THE DIVERSION CALCULATOR</vt:lpstr>
      <vt:lpstr>PowerPoint Presentation</vt:lpstr>
      <vt:lpstr>    </vt:lpstr>
      <vt:lpstr>SAMPLE OF A WORKSHEET</vt:lpstr>
      <vt:lpstr>USDA Foods</vt:lpstr>
      <vt:lpstr>USDA FOODS - MONTHLY ALLOCATIONS</vt:lpstr>
      <vt:lpstr>Changes to Warehouse Items for 2020-2021</vt:lpstr>
      <vt:lpstr>USDA DoD Fresh Fruit and Vegetable Program (USDA DoD Fresh)</vt:lpstr>
      <vt:lpstr>USDA DoD Fresh</vt:lpstr>
      <vt:lpstr>USDA DoD Fresh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OF A WORKSHEET</vt:lpstr>
      <vt:lpstr>PowerPoint Presentation</vt:lpstr>
      <vt:lpstr>PowerPoint Presentation</vt:lpstr>
      <vt:lpstr>DoD/Warehouse Allocation Worksheet</vt:lpstr>
      <vt:lpstr>DoD-Warehouse Allocation Worksheet</vt:lpstr>
      <vt:lpstr>Helpful Hints</vt:lpstr>
      <vt:lpstr>How to Access DoD-Warehouse Spreadsheet</vt:lpstr>
      <vt:lpstr>PowerPoint Presentation</vt:lpstr>
      <vt:lpstr>PowerPoint Presentation</vt:lpstr>
      <vt:lpstr>PowerPoint Presentation</vt:lpstr>
      <vt:lpstr>PowerPoint Presentation</vt:lpstr>
      <vt:lpstr>Instructions for Submittal</vt:lpstr>
      <vt:lpstr>PowerPoint Presentation</vt:lpstr>
      <vt:lpstr>Additional Program Information</vt:lpstr>
      <vt:lpstr>USDA DoD Fresh</vt:lpstr>
      <vt:lpstr>Recipient Agency (RA) Responsibilities</vt:lpstr>
      <vt:lpstr>Keeping it Local</vt:lpstr>
      <vt:lpstr>Additional Funding</vt:lpstr>
      <vt:lpstr>Who should I contact?</vt:lpstr>
      <vt:lpstr>USDA Food Complaints</vt:lpstr>
      <vt:lpstr>Why Report Complaints?</vt:lpstr>
      <vt:lpstr>Reporting a Complaint </vt:lpstr>
      <vt:lpstr>TOOLS AVAILABLE TO ASSIST YOU</vt:lpstr>
      <vt:lpstr>SNEARS ACCESS</vt:lpstr>
      <vt:lpstr>SNEARS ACCESS</vt:lpstr>
      <vt:lpstr>PowerPoint Presentation</vt:lpstr>
      <vt:lpstr>PowerPoint Presentation</vt:lpstr>
      <vt:lpstr>SNEARS ACCESS</vt:lpstr>
      <vt:lpstr>SNEARS ACCESS</vt:lpstr>
      <vt:lpstr>DUE DATES FOR CSW SUBMISSIONS</vt:lpstr>
      <vt:lpstr>Drawdown - Sweeps</vt:lpstr>
      <vt:lpstr>DRAW DOWN TARGET CHART FOR USAGE</vt:lpstr>
      <vt:lpstr>HANDS ON TRAINING AT NJDA</vt:lpstr>
      <vt:lpstr>PROFESSIONAL STANDARDS TRAINING HOURS</vt:lpstr>
      <vt:lpstr>Thank you for joining our session and enjoy the rest of the conference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</dc:title>
  <dc:creator>Liptak, Denise</dc:creator>
  <cp:lastModifiedBy>Liptak, Denise</cp:lastModifiedBy>
  <cp:revision>28</cp:revision>
  <dcterms:created xsi:type="dcterms:W3CDTF">2020-01-31T18:11:14Z</dcterms:created>
  <dcterms:modified xsi:type="dcterms:W3CDTF">2020-02-07T17:40:51Z</dcterms:modified>
</cp:coreProperties>
</file>